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sldIdLst>
    <p:sldId id="286" r:id="rId2"/>
    <p:sldId id="288" r:id="rId3"/>
    <p:sldId id="291" r:id="rId4"/>
    <p:sldId id="292" r:id="rId5"/>
    <p:sldId id="296" r:id="rId6"/>
    <p:sldId id="295" r:id="rId7"/>
    <p:sldId id="298" r:id="rId8"/>
    <p:sldId id="297" r:id="rId9"/>
    <p:sldId id="299" r:id="rId10"/>
    <p:sldId id="300" r:id="rId11"/>
    <p:sldId id="301" r:id="rId12"/>
    <p:sldId id="302" r:id="rId13"/>
    <p:sldId id="303" r:id="rId14"/>
    <p:sldId id="307" r:id="rId15"/>
    <p:sldId id="308" r:id="rId16"/>
    <p:sldId id="310" r:id="rId17"/>
    <p:sldId id="311" r:id="rId18"/>
    <p:sldId id="306" r:id="rId19"/>
    <p:sldId id="309" r:id="rId20"/>
    <p:sldId id="312" r:id="rId21"/>
    <p:sldId id="313" r:id="rId22"/>
    <p:sldId id="317" r:id="rId23"/>
    <p:sldId id="364" r:id="rId24"/>
    <p:sldId id="363" r:id="rId25"/>
    <p:sldId id="370" r:id="rId26"/>
    <p:sldId id="361" r:id="rId27"/>
    <p:sldId id="328" r:id="rId28"/>
    <p:sldId id="322" r:id="rId29"/>
    <p:sldId id="327" r:id="rId30"/>
    <p:sldId id="323" r:id="rId31"/>
    <p:sldId id="324" r:id="rId32"/>
    <p:sldId id="326" r:id="rId33"/>
    <p:sldId id="331" r:id="rId34"/>
    <p:sldId id="332" r:id="rId35"/>
    <p:sldId id="333" r:id="rId36"/>
    <p:sldId id="334" r:id="rId37"/>
    <p:sldId id="335" r:id="rId38"/>
    <p:sldId id="348" r:id="rId39"/>
    <p:sldId id="349" r:id="rId40"/>
    <p:sldId id="353" r:id="rId41"/>
    <p:sldId id="351" r:id="rId42"/>
    <p:sldId id="354" r:id="rId43"/>
    <p:sldId id="355" r:id="rId44"/>
    <p:sldId id="336" r:id="rId45"/>
    <p:sldId id="337" r:id="rId46"/>
    <p:sldId id="338" r:id="rId47"/>
    <p:sldId id="339" r:id="rId48"/>
    <p:sldId id="341" r:id="rId49"/>
    <p:sldId id="344" r:id="rId50"/>
    <p:sldId id="359" r:id="rId51"/>
    <p:sldId id="366" r:id="rId52"/>
    <p:sldId id="367" r:id="rId53"/>
    <p:sldId id="368" r:id="rId54"/>
    <p:sldId id="369" r:id="rId55"/>
    <p:sldId id="371" r:id="rId56"/>
    <p:sldId id="321" r:id="rId57"/>
  </p:sldIdLst>
  <p:sldSz cx="18288000" cy="10287000"/>
  <p:notesSz cx="10287000" cy="18288000"/>
  <p:embeddedFontLst>
    <p:embeddedFont>
      <p:font typeface="나눔바른고딕OTF" panose="02020603020101020101" pitchFamily="18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에스코어 드림 4 Regular" panose="020B0503030302020204" pitchFamily="34" charset="-127"/>
      <p:regular r:id="rId62"/>
    </p:embeddedFont>
    <p:embeddedFont>
      <p:font typeface="에스코어 드림 5 Medium" panose="020B0503030302020204" pitchFamily="34" charset="-127"/>
      <p:regular r:id="rId63"/>
    </p:embeddedFont>
    <p:embeddedFont>
      <p:font typeface="에스코어 드림 6 Bold" panose="020B0703030302020204" pitchFamily="34" charset="-127"/>
      <p:bold r:id="rId64"/>
    </p:embeddedFont>
    <p:embeddedFont>
      <p:font typeface="에스코어 드림 7 ExtraBold" panose="020B0803030302020204" pitchFamily="34" charset="-127"/>
      <p:bold r:id="rId65"/>
    </p:embeddedFont>
    <p:embeddedFont>
      <p:font typeface="에스코어 드림 9 Black" panose="020B0A03030302020204" pitchFamily="34" charset="-127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06A30A-7E00-4261-BDC6-DF3A78317168}">
          <p14:sldIdLst>
            <p14:sldId id="286"/>
            <p14:sldId id="288"/>
          </p14:sldIdLst>
        </p14:section>
        <p14:section name="1.1" id="{0B46AEB2-16D9-43DF-8812-35A274176D14}">
          <p14:sldIdLst>
            <p14:sldId id="291"/>
            <p14:sldId id="292"/>
            <p14:sldId id="296"/>
            <p14:sldId id="295"/>
            <p14:sldId id="298"/>
            <p14:sldId id="297"/>
            <p14:sldId id="299"/>
            <p14:sldId id="300"/>
            <p14:sldId id="301"/>
            <p14:sldId id="302"/>
            <p14:sldId id="303"/>
            <p14:sldId id="307"/>
            <p14:sldId id="308"/>
            <p14:sldId id="310"/>
            <p14:sldId id="311"/>
            <p14:sldId id="306"/>
            <p14:sldId id="309"/>
            <p14:sldId id="312"/>
            <p14:sldId id="313"/>
          </p14:sldIdLst>
        </p14:section>
        <p14:section name="1.2" id="{39A9D4C8-9B79-4770-A188-5CE51BBF442D}">
          <p14:sldIdLst>
            <p14:sldId id="317"/>
            <p14:sldId id="364"/>
            <p14:sldId id="363"/>
            <p14:sldId id="370"/>
            <p14:sldId id="361"/>
            <p14:sldId id="328"/>
            <p14:sldId id="322"/>
            <p14:sldId id="327"/>
            <p14:sldId id="323"/>
            <p14:sldId id="324"/>
            <p14:sldId id="326"/>
            <p14:sldId id="331"/>
            <p14:sldId id="332"/>
            <p14:sldId id="333"/>
            <p14:sldId id="334"/>
            <p14:sldId id="335"/>
            <p14:sldId id="348"/>
            <p14:sldId id="349"/>
            <p14:sldId id="353"/>
            <p14:sldId id="351"/>
            <p14:sldId id="354"/>
            <p14:sldId id="355"/>
            <p14:sldId id="336"/>
            <p14:sldId id="337"/>
            <p14:sldId id="338"/>
            <p14:sldId id="339"/>
          </p14:sldIdLst>
        </p14:section>
        <p14:section name="3" id="{C7B95252-4217-408D-9D97-7D72DF6173A5}">
          <p14:sldIdLst>
            <p14:sldId id="341"/>
            <p14:sldId id="344"/>
            <p14:sldId id="359"/>
            <p14:sldId id="366"/>
            <p14:sldId id="367"/>
            <p14:sldId id="368"/>
            <p14:sldId id="369"/>
            <p14:sldId id="371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32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pos="576" userDrawn="1">
          <p15:clr>
            <a:srgbClr val="A4A3A4"/>
          </p15:clr>
        </p15:guide>
        <p15:guide id="5" orient="horz" pos="3240" userDrawn="1">
          <p15:clr>
            <a:srgbClr val="A4A3A4"/>
          </p15:clr>
        </p15:guide>
        <p15:guide id="6" pos="10944" userDrawn="1">
          <p15:clr>
            <a:srgbClr val="A4A3A4"/>
          </p15:clr>
        </p15:guide>
        <p15:guide id="7" orient="horz" pos="5832" userDrawn="1">
          <p15:clr>
            <a:srgbClr val="A4A3A4"/>
          </p15:clr>
        </p15:guide>
        <p15:guide id="8" pos="5760" userDrawn="1">
          <p15:clr>
            <a:srgbClr val="A4A3A4"/>
          </p15:clr>
        </p15:guide>
        <p15:guide id="9" pos="86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>
      <p:cViewPr>
        <p:scale>
          <a:sx n="50" d="100"/>
          <a:sy n="50" d="100"/>
        </p:scale>
        <p:origin x="564" y="992"/>
      </p:cViewPr>
      <p:guideLst>
        <p:guide orient="horz" pos="2136"/>
        <p:guide pos="2832"/>
        <p:guide orient="horz" pos="648"/>
        <p:guide pos="576"/>
        <p:guide orient="horz" pos="3240"/>
        <p:guide pos="10944"/>
        <p:guide orient="horz" pos="5832"/>
        <p:guide pos="5760"/>
        <p:guide pos="86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85813-25CF-487C-B15C-6D18CEF9E702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AFF17-79F8-4567-8F34-1786A80859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5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B7D02-0478-47E6-BABC-1C970F6B45A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78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CDCEA1F1-3C1F-F920-50C1-15C716713AF6}"/>
              </a:ext>
            </a:extLst>
          </p:cNvPr>
          <p:cNvGrpSpPr/>
          <p:nvPr userDrawn="1"/>
        </p:nvGrpSpPr>
        <p:grpSpPr>
          <a:xfrm>
            <a:off x="2286" y="-114300"/>
            <a:ext cx="18285714" cy="10439400"/>
            <a:chOff x="0" y="36814"/>
            <a:chExt cx="18285714" cy="10285714"/>
          </a:xfrm>
          <a:solidFill>
            <a:schemeClr val="tx1"/>
          </a:solidFill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CA66162A-FEBC-DA1F-8D44-CE15AC4D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50000"/>
            </a:blip>
            <a:stretch>
              <a:fillRect/>
            </a:stretch>
          </p:blipFill>
          <p:spPr>
            <a:xfrm>
              <a:off x="0" y="36814"/>
              <a:ext cx="18285714" cy="10285714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CDCEA1F1-3C1F-F920-50C1-15C716713AF6}"/>
              </a:ext>
            </a:extLst>
          </p:cNvPr>
          <p:cNvGrpSpPr/>
          <p:nvPr userDrawn="1"/>
        </p:nvGrpSpPr>
        <p:grpSpPr>
          <a:xfrm>
            <a:off x="2286" y="1286"/>
            <a:ext cx="18285714" cy="10285714"/>
            <a:chOff x="0" y="36814"/>
            <a:chExt cx="18285714" cy="10285714"/>
          </a:xfrm>
          <a:solidFill>
            <a:schemeClr val="tx1"/>
          </a:solidFill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CA66162A-FEBC-DA1F-8D44-CE15AC4D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50000"/>
            </a:blip>
            <a:stretch>
              <a:fillRect/>
            </a:stretch>
          </p:blipFill>
          <p:spPr>
            <a:xfrm>
              <a:off x="0" y="36814"/>
              <a:ext cx="18285714" cy="10285714"/>
            </a:xfrm>
            <a:prstGeom prst="rect">
              <a:avLst/>
            </a:prstGeom>
            <a:grpFill/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6BCA58-8D73-B118-3AE8-56C66119D99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A89FEAD-F8F1-7D20-DB84-6ACFB39758D8}"/>
              </a:ext>
            </a:extLst>
          </p:cNvPr>
          <p:cNvGrpSpPr/>
          <p:nvPr userDrawn="1"/>
        </p:nvGrpSpPr>
        <p:grpSpPr>
          <a:xfrm>
            <a:off x="914400" y="1028700"/>
            <a:ext cx="2934251" cy="49570"/>
            <a:chOff x="948709" y="798082"/>
            <a:chExt cx="2934251" cy="49570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92B84E25-5F49-12B7-85AD-FF4A96C38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81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CDCEA1F1-3C1F-F920-50C1-15C716713AF6}"/>
              </a:ext>
            </a:extLst>
          </p:cNvPr>
          <p:cNvGrpSpPr/>
          <p:nvPr userDrawn="1"/>
        </p:nvGrpSpPr>
        <p:grpSpPr>
          <a:xfrm>
            <a:off x="2286" y="1286"/>
            <a:ext cx="18285714" cy="10285714"/>
            <a:chOff x="0" y="36814"/>
            <a:chExt cx="18285714" cy="10285714"/>
          </a:xfrm>
          <a:solidFill>
            <a:schemeClr val="tx1"/>
          </a:solidFill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CA66162A-FEBC-DA1F-8D44-CE15AC4D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50000"/>
            </a:blip>
            <a:stretch>
              <a:fillRect/>
            </a:stretch>
          </p:blipFill>
          <p:spPr>
            <a:xfrm>
              <a:off x="0" y="36814"/>
              <a:ext cx="18285714" cy="10285714"/>
            </a:xfrm>
            <a:prstGeom prst="rect">
              <a:avLst/>
            </a:prstGeom>
            <a:grpFill/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6BCA58-8D73-B118-3AE8-56C66119D995}"/>
              </a:ext>
            </a:extLst>
          </p:cNvPr>
          <p:cNvSpPr/>
          <p:nvPr userDrawn="1"/>
        </p:nvSpPr>
        <p:spPr>
          <a:xfrm>
            <a:off x="-2286" y="0"/>
            <a:ext cx="18288000" cy="102870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89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CDCEA1F1-3C1F-F920-50C1-15C716713AF6}"/>
              </a:ext>
            </a:extLst>
          </p:cNvPr>
          <p:cNvGrpSpPr/>
          <p:nvPr userDrawn="1"/>
        </p:nvGrpSpPr>
        <p:grpSpPr>
          <a:xfrm>
            <a:off x="2286" y="1286"/>
            <a:ext cx="18285714" cy="10285714"/>
            <a:chOff x="0" y="36814"/>
            <a:chExt cx="18285714" cy="10285714"/>
          </a:xfrm>
          <a:solidFill>
            <a:schemeClr val="tx1"/>
          </a:solidFill>
        </p:grpSpPr>
        <p:pic>
          <p:nvPicPr>
            <p:cNvPr id="6" name="Object 2">
              <a:extLst>
                <a:ext uri="{FF2B5EF4-FFF2-40B4-BE49-F238E27FC236}">
                  <a16:creationId xmlns:a16="http://schemas.microsoft.com/office/drawing/2014/main" id="{CA66162A-FEBC-DA1F-8D44-CE15AC4D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50000"/>
            </a:blip>
            <a:stretch>
              <a:fillRect/>
            </a:stretch>
          </p:blipFill>
          <p:spPr>
            <a:xfrm>
              <a:off x="0" y="36814"/>
              <a:ext cx="18285714" cy="10285714"/>
            </a:xfrm>
            <a:prstGeom prst="rect">
              <a:avLst/>
            </a:prstGeom>
            <a:grpFill/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027F0AD4-A450-9E4D-347C-55939D6B3738}"/>
              </a:ext>
            </a:extLst>
          </p:cNvPr>
          <p:cNvGrpSpPr/>
          <p:nvPr userDrawn="1"/>
        </p:nvGrpSpPr>
        <p:grpSpPr>
          <a:xfrm>
            <a:off x="914400" y="1028700"/>
            <a:ext cx="2934251" cy="49570"/>
            <a:chOff x="948709" y="798082"/>
            <a:chExt cx="2934251" cy="49570"/>
          </a:xfrm>
        </p:grpSpPr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95182AF3-F024-AE8C-BC01-3DD6E94BA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8709" y="798082"/>
              <a:ext cx="2934251" cy="49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26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A7925C7-CBEB-8C32-8524-4C0D03F6F9E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어두운이(가) 표시된 사진&#10;&#10;자동 생성된 설명">
            <a:extLst>
              <a:ext uri="{FF2B5EF4-FFF2-40B4-BE49-F238E27FC236}">
                <a16:creationId xmlns:a16="http://schemas.microsoft.com/office/drawing/2014/main" id="{3085649C-3407-85FE-E1B5-6FED1EA86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42" y="34892"/>
            <a:ext cx="10162315" cy="10162315"/>
          </a:xfrm>
          <a:prstGeom prst="rect">
            <a:avLst/>
          </a:prstGeom>
        </p:spPr>
      </p:pic>
      <p:grpSp>
        <p:nvGrpSpPr>
          <p:cNvPr id="3" name="그룹 1004">
            <a:extLst>
              <a:ext uri="{FF2B5EF4-FFF2-40B4-BE49-F238E27FC236}">
                <a16:creationId xmlns:a16="http://schemas.microsoft.com/office/drawing/2014/main" id="{2A7BC939-7A97-99F2-1F3B-CDC93D22810B}"/>
              </a:ext>
            </a:extLst>
          </p:cNvPr>
          <p:cNvGrpSpPr/>
          <p:nvPr/>
        </p:nvGrpSpPr>
        <p:grpSpPr>
          <a:xfrm>
            <a:off x="914400" y="1027043"/>
            <a:ext cx="2934251" cy="49570"/>
            <a:chOff x="1527022" y="1972150"/>
            <a:chExt cx="2934251" cy="49570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31BCFCA7-D096-73D1-5125-81A8DCB39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27022" y="1972150"/>
              <a:ext cx="2934251" cy="4957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99CE5F-8291-2BD3-174D-F6D1573D1229}"/>
              </a:ext>
            </a:extLst>
          </p:cNvPr>
          <p:cNvSpPr txBox="1"/>
          <p:nvPr/>
        </p:nvSpPr>
        <p:spPr>
          <a:xfrm>
            <a:off x="14782800" y="88773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끝까지 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B111-DC41-9231-D0AF-254DE39421CC}"/>
              </a:ext>
            </a:extLst>
          </p:cNvPr>
          <p:cNvSpPr txBox="1"/>
          <p:nvPr/>
        </p:nvSpPr>
        <p:spPr>
          <a:xfrm>
            <a:off x="4113657" y="3729722"/>
            <a:ext cx="100584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담배꽁초 처리 플랫폼</a:t>
            </a:r>
            <a:endParaRPr lang="en-US" altLang="ko-KR" sz="5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1150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EcoWon</a:t>
            </a:r>
            <a:endParaRPr lang="ko-KR" altLang="en-US" sz="115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1F93E-EE6A-795C-7E33-A019C0F3925B}"/>
              </a:ext>
            </a:extLst>
          </p:cNvPr>
          <p:cNvSpPr txBox="1"/>
          <p:nvPr/>
        </p:nvSpPr>
        <p:spPr>
          <a:xfrm>
            <a:off x="838200" y="1181100"/>
            <a:ext cx="13487400" cy="129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광주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C106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김도원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김강현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권덕민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윤성한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유승우 정혜원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628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5">
            <a:extLst>
              <a:ext uri="{FF2B5EF4-FFF2-40B4-BE49-F238E27FC236}">
                <a16:creationId xmlns:a16="http://schemas.microsoft.com/office/drawing/2014/main" id="{D0191092-90F9-CFCE-2F3B-33A1ADF82E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4272"/>
          <a:stretch/>
        </p:blipFill>
        <p:spPr>
          <a:xfrm>
            <a:off x="914400" y="2094169"/>
            <a:ext cx="8233611" cy="80833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ABAA0-4C32-80AB-43B2-7185F72649E3}"/>
              </a:ext>
            </a:extLst>
          </p:cNvPr>
          <p:cNvSpPr txBox="1"/>
          <p:nvPr/>
        </p:nvSpPr>
        <p:spPr>
          <a:xfrm>
            <a:off x="10439400" y="4838700"/>
            <a:ext cx="6248400" cy="3067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처리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담배 꽁초의 필터와 재를 분리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필터부분 세척 후 플라스틱 재활용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담뱃재는 소각하여 에너지 회수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9DBFB-4691-3BAF-7FBD-531C90B02409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</a:t>
            </a:r>
          </a:p>
        </p:txBody>
      </p:sp>
    </p:spTree>
    <p:extLst>
      <p:ext uri="{BB962C8B-B14F-4D97-AF65-F5344CB8AC3E}">
        <p14:creationId xmlns:p14="http://schemas.microsoft.com/office/powerpoint/2010/main" val="252829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79AE02D-F35B-16DD-0BB3-165B087A7F7F}"/>
              </a:ext>
            </a:extLst>
          </p:cNvPr>
          <p:cNvGrpSpPr/>
          <p:nvPr/>
        </p:nvGrpSpPr>
        <p:grpSpPr>
          <a:xfrm>
            <a:off x="6019800" y="4472830"/>
            <a:ext cx="6248400" cy="3566270"/>
            <a:chOff x="6019800" y="4762500"/>
            <a:chExt cx="6248400" cy="356627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EB5260-9A16-FDD0-74D7-5CF74E0C1815}"/>
                </a:ext>
              </a:extLst>
            </p:cNvPr>
            <p:cNvSpPr txBox="1"/>
            <p:nvPr/>
          </p:nvSpPr>
          <p:spPr>
            <a:xfrm>
              <a:off x="6019800" y="4762500"/>
              <a:ext cx="6248400" cy="1497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수집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담배 꽁초를 모으는 단계</a:t>
              </a:r>
              <a:endParaRPr lang="en-US" altLang="ko-KR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848BE6-6FBC-294B-93B6-0FAA9A510588}"/>
                </a:ext>
              </a:extLst>
            </p:cNvPr>
            <p:cNvSpPr txBox="1"/>
            <p:nvPr/>
          </p:nvSpPr>
          <p:spPr>
            <a:xfrm>
              <a:off x="6477000" y="6831052"/>
              <a:ext cx="5334000" cy="14977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6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처리</a:t>
              </a:r>
              <a:endPara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담배 꽁초의 필터와 재를 분리</a:t>
              </a:r>
              <a:endParaRPr lang="en-US" altLang="ko-KR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5E5D38-4B35-B16B-1BC0-5DED1BB829AA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D6C69-9245-D1CF-96ED-E063363E36A0}"/>
              </a:ext>
            </a:extLst>
          </p:cNvPr>
          <p:cNvSpPr txBox="1"/>
          <p:nvPr/>
        </p:nvSpPr>
        <p:spPr>
          <a:xfrm>
            <a:off x="4572000" y="2652133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수집과 처리를 목표</a:t>
            </a:r>
            <a:endParaRPr lang="en-US" altLang="ko-KR" sz="4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6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DF4FB-970F-7605-E4F9-2C53976424C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</a:t>
            </a: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0239E61F-ACD7-6728-AF06-7A07D40BB1B0}"/>
              </a:ext>
            </a:extLst>
          </p:cNvPr>
          <p:cNvGrpSpPr/>
          <p:nvPr/>
        </p:nvGrpSpPr>
        <p:grpSpPr>
          <a:xfrm>
            <a:off x="7974631" y="2524828"/>
            <a:ext cx="2338737" cy="4701127"/>
            <a:chOff x="3449650" y="2932217"/>
            <a:chExt cx="2572611" cy="5171240"/>
          </a:xfrm>
        </p:grpSpPr>
        <p:pic>
          <p:nvPicPr>
            <p:cNvPr id="5" name="Object 15">
              <a:extLst>
                <a:ext uri="{FF2B5EF4-FFF2-40B4-BE49-F238E27FC236}">
                  <a16:creationId xmlns:a16="http://schemas.microsoft.com/office/drawing/2014/main" id="{CAA5DCDD-BA18-4162-9154-2E12AE830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9650" y="2932217"/>
              <a:ext cx="2572611" cy="517124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F00176-F900-C77E-1148-ED2F76B54115}"/>
              </a:ext>
            </a:extLst>
          </p:cNvPr>
          <p:cNvSpPr txBox="1"/>
          <p:nvPr/>
        </p:nvSpPr>
        <p:spPr>
          <a:xfrm>
            <a:off x="4572000" y="81153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주변 디바이스 탐색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7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0205FAD-E2A0-B623-1994-22048A90C8CC}"/>
              </a:ext>
            </a:extLst>
          </p:cNvPr>
          <p:cNvGrpSpPr/>
          <p:nvPr/>
        </p:nvGrpSpPr>
        <p:grpSpPr>
          <a:xfrm>
            <a:off x="6748220" y="2250037"/>
            <a:ext cx="4791559" cy="5100355"/>
            <a:chOff x="6172200" y="2147743"/>
            <a:chExt cx="5797787" cy="6171429"/>
          </a:xfrm>
        </p:grpSpPr>
        <p:grpSp>
          <p:nvGrpSpPr>
            <p:cNvPr id="3" name="그룹 1005">
              <a:extLst>
                <a:ext uri="{FF2B5EF4-FFF2-40B4-BE49-F238E27FC236}">
                  <a16:creationId xmlns:a16="http://schemas.microsoft.com/office/drawing/2014/main" id="{9C782905-279F-76D5-9A0F-8B317B70AFA2}"/>
                </a:ext>
              </a:extLst>
            </p:cNvPr>
            <p:cNvGrpSpPr/>
            <p:nvPr/>
          </p:nvGrpSpPr>
          <p:grpSpPr>
            <a:xfrm>
              <a:off x="6172200" y="3345289"/>
              <a:ext cx="3229408" cy="3229408"/>
              <a:chOff x="10330552" y="3629668"/>
              <a:chExt cx="3229408" cy="3229408"/>
            </a:xfrm>
          </p:grpSpPr>
          <p:pic>
            <p:nvPicPr>
              <p:cNvPr id="4" name="Object 18">
                <a:extLst>
                  <a:ext uri="{FF2B5EF4-FFF2-40B4-BE49-F238E27FC236}">
                    <a16:creationId xmlns:a16="http://schemas.microsoft.com/office/drawing/2014/main" id="{009D9C16-BD70-572A-407A-4CD64EB81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330552" y="3629668"/>
                <a:ext cx="3229408" cy="3229408"/>
              </a:xfrm>
              <a:prstGeom prst="rect">
                <a:avLst/>
              </a:prstGeom>
            </p:spPr>
          </p:pic>
        </p:grpSp>
        <p:grpSp>
          <p:nvGrpSpPr>
            <p:cNvPr id="5" name="그룹 1006">
              <a:extLst>
                <a:ext uri="{FF2B5EF4-FFF2-40B4-BE49-F238E27FC236}">
                  <a16:creationId xmlns:a16="http://schemas.microsoft.com/office/drawing/2014/main" id="{1F151C72-E7B8-6FE4-5D00-60B1387EDC3A}"/>
                </a:ext>
              </a:extLst>
            </p:cNvPr>
            <p:cNvGrpSpPr/>
            <p:nvPr/>
          </p:nvGrpSpPr>
          <p:grpSpPr>
            <a:xfrm>
              <a:off x="8906345" y="2147743"/>
              <a:ext cx="3063642" cy="6171429"/>
              <a:chOff x="13064697" y="2432122"/>
              <a:chExt cx="3063642" cy="6171429"/>
            </a:xfrm>
          </p:grpSpPr>
          <p:pic>
            <p:nvPicPr>
              <p:cNvPr id="6" name="Object 21">
                <a:extLst>
                  <a:ext uri="{FF2B5EF4-FFF2-40B4-BE49-F238E27FC236}">
                    <a16:creationId xmlns:a16="http://schemas.microsoft.com/office/drawing/2014/main" id="{E9DE99DB-9F2C-CFDB-1E5E-27DA0EF66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064697" y="2432122"/>
                <a:ext cx="3063642" cy="6171429"/>
              </a:xfrm>
              <a:prstGeom prst="rect">
                <a:avLst/>
              </a:prstGeom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08B955-7BD9-5772-23B2-39DF0CD41D2E}"/>
              </a:ext>
            </a:extLst>
          </p:cNvPr>
          <p:cNvSpPr txBox="1"/>
          <p:nvPr/>
        </p:nvSpPr>
        <p:spPr>
          <a:xfrm>
            <a:off x="4572000" y="81153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디바이스 근처에서 흡연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0BE46-DEA4-E56A-0573-71CC3A642B92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259091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008B955-7BD9-5772-23B2-39DF0CD41D2E}"/>
              </a:ext>
            </a:extLst>
          </p:cNvPr>
          <p:cNvSpPr txBox="1"/>
          <p:nvPr/>
        </p:nvSpPr>
        <p:spPr>
          <a:xfrm>
            <a:off x="4572000" y="81153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 QR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인식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0BE46-DEA4-E56A-0573-71CC3A642B92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D1F75-1F0E-04D4-5B43-87AEE6AA8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2444" y1="30000" x2="72000" y2="49333"/>
                        <a14:foregroundMark x1="61333" y1="22222" x2="56667" y2="22444"/>
                        <a14:foregroundMark x1="53556" y1="36222" x2="57556" y2="45778"/>
                        <a14:foregroundMark x1="53778" y1="53111" x2="67556" y2="54444"/>
                        <a14:foregroundMark x1="69333" y1="54000" x2="55111" y2="54222"/>
                        <a14:foregroundMark x1="72667" y1="54000" x2="72889" y2="54444"/>
                        <a14:foregroundMark x1="69333" y1="53778" x2="70222" y2="54444"/>
                        <a14:foregroundMark x1="64667" y1="54444" x2="64667" y2="54444"/>
                        <a14:foregroundMark x1="54444" y1="54000" x2="54444" y2="54000"/>
                        <a14:foregroundMark x1="54222" y1="54444" x2="54222" y2="5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634" y="2017343"/>
            <a:ext cx="6682732" cy="66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5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008B955-7BD9-5772-23B2-39DF0CD41D2E}"/>
              </a:ext>
            </a:extLst>
          </p:cNvPr>
          <p:cNvSpPr txBox="1"/>
          <p:nvPr/>
        </p:nvSpPr>
        <p:spPr>
          <a:xfrm>
            <a:off x="4572000" y="81153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 </a:t>
            </a:r>
            <a:r>
              <a:rPr lang="ko-KR" altLang="en-US" sz="32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개폐구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열림 및 꽁초 넣기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0BE46-DEA4-E56A-0573-71CC3A642B92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179A19-309A-B703-110C-C05A1C97CAB0}"/>
              </a:ext>
            </a:extLst>
          </p:cNvPr>
          <p:cNvGrpSpPr/>
          <p:nvPr/>
        </p:nvGrpSpPr>
        <p:grpSpPr>
          <a:xfrm>
            <a:off x="6986270" y="2095500"/>
            <a:ext cx="4315460" cy="5610390"/>
            <a:chOff x="6317636" y="2171700"/>
            <a:chExt cx="4747006" cy="617142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5EB72840-6738-7B2A-9986-6308036390DB}"/>
                </a:ext>
              </a:extLst>
            </p:cNvPr>
            <p:cNvGrpSpPr/>
            <p:nvPr/>
          </p:nvGrpSpPr>
          <p:grpSpPr>
            <a:xfrm>
              <a:off x="8001000" y="2171700"/>
              <a:ext cx="3063642" cy="6171429"/>
              <a:chOff x="12103823" y="2432122"/>
              <a:chExt cx="3063642" cy="6171429"/>
            </a:xfrm>
          </p:grpSpPr>
          <p:pic>
            <p:nvPicPr>
              <p:cNvPr id="9" name="Object 14">
                <a:extLst>
                  <a:ext uri="{FF2B5EF4-FFF2-40B4-BE49-F238E27FC236}">
                    <a16:creationId xmlns:a16="http://schemas.microsoft.com/office/drawing/2014/main" id="{2FDF56C8-9356-64CE-D473-3BFDF0AF5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03823" y="2432122"/>
                <a:ext cx="3063642" cy="6171429"/>
              </a:xfrm>
              <a:prstGeom prst="rect">
                <a:avLst/>
              </a:prstGeom>
            </p:spPr>
          </p:pic>
        </p:grpSp>
        <p:grpSp>
          <p:nvGrpSpPr>
            <p:cNvPr id="7" name="그룹 1006">
              <a:extLst>
                <a:ext uri="{FF2B5EF4-FFF2-40B4-BE49-F238E27FC236}">
                  <a16:creationId xmlns:a16="http://schemas.microsoft.com/office/drawing/2014/main" id="{AAD2A460-BF7E-610E-1F1C-595D8F4CDB74}"/>
                </a:ext>
              </a:extLst>
            </p:cNvPr>
            <p:cNvGrpSpPr/>
            <p:nvPr/>
          </p:nvGrpSpPr>
          <p:grpSpPr>
            <a:xfrm>
              <a:off x="6317636" y="2320145"/>
              <a:ext cx="2575498" cy="2562290"/>
              <a:chOff x="10420459" y="2580567"/>
              <a:chExt cx="2575498" cy="2562290"/>
            </a:xfrm>
          </p:grpSpPr>
          <p:pic>
            <p:nvPicPr>
              <p:cNvPr id="8" name="Object 21">
                <a:extLst>
                  <a:ext uri="{FF2B5EF4-FFF2-40B4-BE49-F238E27FC236}">
                    <a16:creationId xmlns:a16="http://schemas.microsoft.com/office/drawing/2014/main" id="{4817D917-54AF-52A7-33A7-D6B17F897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420459" y="2580567"/>
                <a:ext cx="2575498" cy="25622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7872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008B955-7BD9-5772-23B2-39DF0CD41D2E}"/>
              </a:ext>
            </a:extLst>
          </p:cNvPr>
          <p:cNvSpPr txBox="1"/>
          <p:nvPr/>
        </p:nvSpPr>
        <p:spPr>
          <a:xfrm>
            <a:off x="4572000" y="81153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5. 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디바이스에서 담배꽁초 판별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0BE46-DEA4-E56A-0573-71CC3A642B92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B816C-3845-5009-BAF7-D309E09C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7054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78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008B955-7BD9-5772-23B2-39DF0CD41D2E}"/>
              </a:ext>
            </a:extLst>
          </p:cNvPr>
          <p:cNvSpPr txBox="1"/>
          <p:nvPr/>
        </p:nvSpPr>
        <p:spPr>
          <a:xfrm>
            <a:off x="4572000" y="81153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6. 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포인트 적립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0BE46-DEA4-E56A-0573-71CC3A642B92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52A4A5-572B-4636-82C9-0DF21531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157" y="1963582"/>
            <a:ext cx="2681686" cy="5806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BB6C39-1FD8-4E86-6FEB-4B4F766CB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578" y="1734982"/>
            <a:ext cx="2864843" cy="622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98445-A8F9-5E59-0625-2273550A55C3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BF44B1FC-A38B-9182-8E9A-854F3971DDBC}"/>
              </a:ext>
            </a:extLst>
          </p:cNvPr>
          <p:cNvGrpSpPr/>
          <p:nvPr/>
        </p:nvGrpSpPr>
        <p:grpSpPr>
          <a:xfrm>
            <a:off x="5485448" y="2247179"/>
            <a:ext cx="7226055" cy="5139837"/>
            <a:chOff x="1916802" y="2802426"/>
            <a:chExt cx="7226055" cy="5139837"/>
          </a:xfrm>
        </p:grpSpPr>
        <p:pic>
          <p:nvPicPr>
            <p:cNvPr id="5" name="Object 16">
              <a:extLst>
                <a:ext uri="{FF2B5EF4-FFF2-40B4-BE49-F238E27FC236}">
                  <a16:creationId xmlns:a16="http://schemas.microsoft.com/office/drawing/2014/main" id="{E78545E6-63FA-7056-370A-A7B126395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6802" y="2802426"/>
              <a:ext cx="7226055" cy="513983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902F9E-3330-58F0-DC53-0349F81F7812}"/>
              </a:ext>
            </a:extLst>
          </p:cNvPr>
          <p:cNvSpPr txBox="1"/>
          <p:nvPr/>
        </p:nvSpPr>
        <p:spPr>
          <a:xfrm>
            <a:off x="4572000" y="7734300"/>
            <a:ext cx="9144000" cy="954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이슈가 있는 디바이스 확인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배터리 부족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쓰레기통의 적재량 확인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고장 디바이스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27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98445-A8F9-5E59-0625-2273550A55C3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B919C408-6215-B76F-C823-A1DB7F8758B1}"/>
              </a:ext>
            </a:extLst>
          </p:cNvPr>
          <p:cNvGrpSpPr/>
          <p:nvPr/>
        </p:nvGrpSpPr>
        <p:grpSpPr>
          <a:xfrm>
            <a:off x="5445034" y="2672330"/>
            <a:ext cx="7224787" cy="3921034"/>
            <a:chOff x="9881087" y="3368151"/>
            <a:chExt cx="7224787" cy="3921034"/>
          </a:xfrm>
        </p:grpSpPr>
        <p:pic>
          <p:nvPicPr>
            <p:cNvPr id="5" name="Object 20">
              <a:extLst>
                <a:ext uri="{FF2B5EF4-FFF2-40B4-BE49-F238E27FC236}">
                  <a16:creationId xmlns:a16="http://schemas.microsoft.com/office/drawing/2014/main" id="{E9B96981-5723-E587-AD50-C57BBE5E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1087" y="3368151"/>
              <a:ext cx="7224787" cy="392103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68A582-7FEB-9D22-6AFD-D37D09138B5D}"/>
              </a:ext>
            </a:extLst>
          </p:cNvPr>
          <p:cNvSpPr txBox="1"/>
          <p:nvPr/>
        </p:nvSpPr>
        <p:spPr>
          <a:xfrm>
            <a:off x="4572000" y="727710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 경로 추천을 통해 디바이스 이슈 해결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62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어두운이(가) 표시된 사진&#10;&#10;자동 생성된 설명">
            <a:extLst>
              <a:ext uri="{FF2B5EF4-FFF2-40B4-BE49-F238E27FC236}">
                <a16:creationId xmlns:a16="http://schemas.microsoft.com/office/drawing/2014/main" id="{5052A6FD-8A62-B3E3-C03F-D561DFE8C4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42" y="34892"/>
            <a:ext cx="10162315" cy="101623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BEA81D-8EBA-FECC-506B-659EFB75C50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17AA8-C01D-3ABD-CC42-74AF773C8625}"/>
              </a:ext>
            </a:extLst>
          </p:cNvPr>
          <p:cNvSpPr txBox="1"/>
          <p:nvPr/>
        </p:nvSpPr>
        <p:spPr>
          <a:xfrm>
            <a:off x="838200" y="1181100"/>
            <a:ext cx="13487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DB2E2-AEDE-2F8B-37C1-347570438D21}"/>
              </a:ext>
            </a:extLst>
          </p:cNvPr>
          <p:cNvSpPr txBox="1"/>
          <p:nvPr/>
        </p:nvSpPr>
        <p:spPr>
          <a:xfrm>
            <a:off x="2644942" y="3400525"/>
            <a:ext cx="9144000" cy="1446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INDEX</a:t>
            </a:r>
            <a:endParaRPr lang="ko-KR" altLang="en-US" sz="6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99265F-BE59-5B3A-0BDF-77D7F5443CDA}"/>
              </a:ext>
            </a:extLst>
          </p:cNvPr>
          <p:cNvSpPr/>
          <p:nvPr/>
        </p:nvSpPr>
        <p:spPr>
          <a:xfrm>
            <a:off x="2628900" y="5122254"/>
            <a:ext cx="13030200" cy="200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34F97F-9AF5-02DD-8D3E-0515AFF3F9D7}"/>
              </a:ext>
            </a:extLst>
          </p:cNvPr>
          <p:cNvGrpSpPr/>
          <p:nvPr/>
        </p:nvGrpSpPr>
        <p:grpSpPr>
          <a:xfrm>
            <a:off x="2634916" y="5273451"/>
            <a:ext cx="13062284" cy="2995628"/>
            <a:chOff x="2878355" y="4930528"/>
            <a:chExt cx="13062284" cy="29956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5549F0-370A-9F9C-A29C-9D8503F5DE71}"/>
                </a:ext>
              </a:extLst>
            </p:cNvPr>
            <p:cNvSpPr txBox="1"/>
            <p:nvPr/>
          </p:nvSpPr>
          <p:spPr>
            <a:xfrm>
              <a:off x="2878355" y="4930528"/>
              <a:ext cx="2438400" cy="299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서비스 소개</a:t>
              </a:r>
              <a:endParaRPr lang="en-US" altLang="ko-KR" sz="2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algn="l">
                <a:lnSpc>
                  <a:spcPct val="150000"/>
                </a:lnSpc>
              </a:pPr>
              <a:endPara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기획 의도</a:t>
              </a:r>
              <a:endPara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en-US" altLang="ko-KR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User Flow</a:t>
              </a: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대상 사용자</a:t>
              </a:r>
              <a:endPara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기대 효과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718C2A-54EF-1386-BDE4-5246E2B9E9E7}"/>
                </a:ext>
              </a:extLst>
            </p:cNvPr>
            <p:cNvSpPr txBox="1"/>
            <p:nvPr/>
          </p:nvSpPr>
          <p:spPr>
            <a:xfrm>
              <a:off x="8190297" y="4951784"/>
              <a:ext cx="2438400" cy="2487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개발 현황</a:t>
              </a:r>
              <a:endParaRPr lang="en-US" altLang="ko-KR" sz="2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기술 소개</a:t>
              </a:r>
              <a:endPara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현재 개발 현황</a:t>
              </a:r>
              <a:endPara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기능 시연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FE1C27-EF2A-0A7E-0340-F64A5B2A746D}"/>
                </a:ext>
              </a:extLst>
            </p:cNvPr>
            <p:cNvSpPr txBox="1"/>
            <p:nvPr/>
          </p:nvSpPr>
          <p:spPr>
            <a:xfrm>
              <a:off x="13502239" y="4953789"/>
              <a:ext cx="2438400" cy="156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향후 계획</a:t>
              </a:r>
              <a:endParaRPr lang="en-US" altLang="ko-KR" sz="2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algn="l">
                <a:lnSpc>
                  <a:spcPct val="150000"/>
                </a:lnSpc>
              </a:pPr>
              <a:endPara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marL="342900" indent="-342900" algn="l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향후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5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98445-A8F9-5E59-0625-2273550A55C3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3.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대상 사용자</a:t>
            </a:r>
          </a:p>
        </p:txBody>
      </p: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BC4584DB-649F-A0FE-8CA8-04F218A303B0}"/>
              </a:ext>
            </a:extLst>
          </p:cNvPr>
          <p:cNvGrpSpPr/>
          <p:nvPr/>
        </p:nvGrpSpPr>
        <p:grpSpPr>
          <a:xfrm>
            <a:off x="2568001" y="3009900"/>
            <a:ext cx="5227197" cy="5800914"/>
            <a:chOff x="2199352" y="2751862"/>
            <a:chExt cx="5227197" cy="5800914"/>
          </a:xfrm>
        </p:grpSpPr>
        <p:pic>
          <p:nvPicPr>
            <p:cNvPr id="13" name="Object 20">
              <a:extLst>
                <a:ext uri="{FF2B5EF4-FFF2-40B4-BE49-F238E27FC236}">
                  <a16:creationId xmlns:a16="http://schemas.microsoft.com/office/drawing/2014/main" id="{D4EF3791-2357-94CF-9EA7-A66518AE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9352" y="2751862"/>
              <a:ext cx="5227197" cy="58009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DBCA34-D46A-4CE9-EAE4-219FB276C45D}"/>
              </a:ext>
            </a:extLst>
          </p:cNvPr>
          <p:cNvSpPr txBox="1"/>
          <p:nvPr/>
        </p:nvSpPr>
        <p:spPr>
          <a:xfrm>
            <a:off x="10471033" y="3095205"/>
            <a:ext cx="9144000" cy="2831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대상 사용자</a:t>
            </a:r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환경에 관심이 많은 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MZ</a:t>
            </a: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세대 흡연자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환경에 관심이 많다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가격과 품질 외에 요소를 통해 신념을 표출하는 소비 활동 추구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기업의 친환경 활동에 대한 긍정적 인식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78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98445-A8F9-5E59-0625-2273550A55C3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4.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 효과</a:t>
            </a:r>
          </a:p>
        </p:txBody>
      </p:sp>
      <p:pic>
        <p:nvPicPr>
          <p:cNvPr id="15" name="Object 5">
            <a:extLst>
              <a:ext uri="{FF2B5EF4-FFF2-40B4-BE49-F238E27FC236}">
                <a16:creationId xmlns:a16="http://schemas.microsoft.com/office/drawing/2014/main" id="{FD48C404-B848-ED08-BB3D-2E07AACA5C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6468" y="3205421"/>
            <a:ext cx="3540132" cy="3876158"/>
          </a:xfrm>
          <a:prstGeom prst="rect">
            <a:avLst/>
          </a:prstGeom>
        </p:spPr>
      </p:pic>
      <p:pic>
        <p:nvPicPr>
          <p:cNvPr id="17" name="Object 17">
            <a:extLst>
              <a:ext uri="{FF2B5EF4-FFF2-40B4-BE49-F238E27FC236}">
                <a16:creationId xmlns:a16="http://schemas.microsoft.com/office/drawing/2014/main" id="{A96772ED-8647-86DD-4402-A7D6315707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6913" y="3286009"/>
            <a:ext cx="3716955" cy="3716955"/>
          </a:xfrm>
          <a:prstGeom prst="rect">
            <a:avLst/>
          </a:prstGeom>
        </p:spPr>
      </p:pic>
      <p:pic>
        <p:nvPicPr>
          <p:cNvPr id="19" name="Object 20">
            <a:extLst>
              <a:ext uri="{FF2B5EF4-FFF2-40B4-BE49-F238E27FC236}">
                <a16:creationId xmlns:a16="http://schemas.microsoft.com/office/drawing/2014/main" id="{47135A6D-F069-B210-5828-037ED6BBE87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49200" y="3126806"/>
            <a:ext cx="3569013" cy="3876158"/>
          </a:xfrm>
          <a:prstGeom prst="rect">
            <a:avLst/>
          </a:prstGeom>
        </p:spPr>
      </p:pic>
      <p:pic>
        <p:nvPicPr>
          <p:cNvPr id="21" name="Object 23">
            <a:extLst>
              <a:ext uri="{FF2B5EF4-FFF2-40B4-BE49-F238E27FC236}">
                <a16:creationId xmlns:a16="http://schemas.microsoft.com/office/drawing/2014/main" id="{CEAF3702-658D-9954-20E8-2EAC8500D12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6020" y="3932943"/>
            <a:ext cx="2104780" cy="19096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4CC668-1A29-4F6C-6E30-4412AD9459AE}"/>
              </a:ext>
            </a:extLst>
          </p:cNvPr>
          <p:cNvSpPr txBox="1"/>
          <p:nvPr/>
        </p:nvSpPr>
        <p:spPr>
          <a:xfrm>
            <a:off x="1886913" y="7621115"/>
            <a:ext cx="3716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해양 오염 방지</a:t>
            </a:r>
            <a:endParaRPr lang="en-US" altLang="ko-KR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CE6EEB-E943-7AB5-ABED-C15DE7470E0C}"/>
              </a:ext>
            </a:extLst>
          </p:cNvPr>
          <p:cNvSpPr txBox="1"/>
          <p:nvPr/>
        </p:nvSpPr>
        <p:spPr>
          <a:xfrm>
            <a:off x="7279983" y="7621115"/>
            <a:ext cx="37568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원활한 수거를 통해 재활용에 이바지</a:t>
            </a:r>
            <a:endParaRPr lang="en-US" altLang="ko-KR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34D59C-8411-8166-5868-4C03361349B5}"/>
              </a:ext>
            </a:extLst>
          </p:cNvPr>
          <p:cNvSpPr txBox="1"/>
          <p:nvPr/>
        </p:nvSpPr>
        <p:spPr>
          <a:xfrm>
            <a:off x="12555279" y="7621115"/>
            <a:ext cx="37568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길거리 미화</a:t>
            </a:r>
            <a:endParaRPr lang="en-US" altLang="ko-KR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91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8D94C9-FC3F-8B4E-C7D1-70017C83BC8A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4B86C-A0E6-A9FC-E55D-41A83D6F4AE1}"/>
              </a:ext>
            </a:extLst>
          </p:cNvPr>
          <p:cNvSpPr txBox="1"/>
          <p:nvPr/>
        </p:nvSpPr>
        <p:spPr>
          <a:xfrm>
            <a:off x="2819400" y="4000500"/>
            <a:ext cx="12649200" cy="189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02. </a:t>
            </a:r>
            <a:r>
              <a:rPr lang="ko-KR" altLang="en-US" sz="88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E2514-786E-5D1C-75C7-7A976B6255ED}"/>
              </a:ext>
            </a:extLst>
          </p:cNvPr>
          <p:cNvSpPr txBox="1"/>
          <p:nvPr/>
        </p:nvSpPr>
        <p:spPr>
          <a:xfrm>
            <a:off x="10794999" y="8894234"/>
            <a:ext cx="67056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지금까지 진행된 저희 팀의 개발 현황입니다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 descr="어두운이(가) 표시된 사진&#10;&#10;자동 생성된 설명">
            <a:extLst>
              <a:ext uri="{FF2B5EF4-FFF2-40B4-BE49-F238E27FC236}">
                <a16:creationId xmlns:a16="http://schemas.microsoft.com/office/drawing/2014/main" id="{9A2B76C7-9822-6ECA-65F0-DBD394792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42" y="34892"/>
            <a:ext cx="10162315" cy="101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4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95F897-F7F5-748E-0E9C-C6640E627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70" y="4040533"/>
            <a:ext cx="2535555" cy="220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act】状態管理のライブラリ、Recoil使ってみた。 | Happy Life Creators">
            <a:extLst>
              <a:ext uri="{FF2B5EF4-FFF2-40B4-BE49-F238E27FC236}">
                <a16:creationId xmlns:a16="http://schemas.microsoft.com/office/drawing/2014/main" id="{6B9FAFF1-2F5D-BEA1-3669-0034E9761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5385" y1="42857" x2="15385" y2="42857"/>
                        <a14:foregroundMark x1="21923" y1="59821" x2="21923" y2="59821"/>
                        <a14:foregroundMark x1="31538" y1="54464" x2="31538" y2="54464"/>
                        <a14:foregroundMark x1="44615" y1="51786" x2="44615" y2="51786"/>
                        <a14:foregroundMark x1="55385" y1="46429" x2="55385" y2="46429"/>
                        <a14:foregroundMark x1="66923" y1="44643" x2="66923" y2="44643"/>
                        <a14:foregroundMark x1="78077" y1="43750" x2="78077" y2="43750"/>
                        <a14:foregroundMark x1="81923" y1="41964" x2="81923" y2="41964"/>
                        <a14:foregroundMark x1="78462" y1="32143" x2="78462" y2="3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148" y="4498086"/>
            <a:ext cx="2996565" cy="12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tyled-components">
            <a:extLst>
              <a:ext uri="{FF2B5EF4-FFF2-40B4-BE49-F238E27FC236}">
                <a16:creationId xmlns:a16="http://schemas.microsoft.com/office/drawing/2014/main" id="{7CE5E8B1-4612-F32A-7520-27FE538B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32" y="3876437"/>
            <a:ext cx="2503265" cy="25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act-query란">
            <a:extLst>
              <a:ext uri="{FF2B5EF4-FFF2-40B4-BE49-F238E27FC236}">
                <a16:creationId xmlns:a16="http://schemas.microsoft.com/office/drawing/2014/main" id="{0C108296-50F6-458B-CDE6-ADE837DD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89" b="92366" l="7192" r="90411">
                        <a14:foregroundMark x1="33219" y1="8015" x2="31164" y2="7252"/>
                        <a14:foregroundMark x1="66781" y1="6489" x2="66781" y2="6489"/>
                        <a14:foregroundMark x1="90753" y1="46947" x2="90411" y2="52290"/>
                        <a14:foregroundMark x1="68151" y1="91985" x2="68151" y2="91221"/>
                        <a14:foregroundMark x1="32877" y1="92748" x2="32877" y2="92748"/>
                        <a14:foregroundMark x1="7192" y1="50000" x2="9932" y2="51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314" y="3884152"/>
            <a:ext cx="27813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F926BF-68E4-B754-EEDD-720D28FDF069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E8141-7792-C6A4-856A-81BA8C2EB5C5}"/>
              </a:ext>
            </a:extLst>
          </p:cNvPr>
          <p:cNvSpPr txBox="1"/>
          <p:nvPr/>
        </p:nvSpPr>
        <p:spPr>
          <a:xfrm>
            <a:off x="146047" y="7096138"/>
            <a:ext cx="54483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React</a:t>
            </a:r>
            <a:endParaRPr lang="ko-KR" altLang="en-US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BB0DE-7DA7-6E72-5F7F-ABEC479149D2}"/>
              </a:ext>
            </a:extLst>
          </p:cNvPr>
          <p:cNvSpPr txBox="1"/>
          <p:nvPr/>
        </p:nvSpPr>
        <p:spPr>
          <a:xfrm>
            <a:off x="4097614" y="7088423"/>
            <a:ext cx="54483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Styled-components</a:t>
            </a:r>
            <a:endParaRPr lang="ko-KR" altLang="en-US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5F235-9C52-64F2-20FB-BFB300E2B272}"/>
              </a:ext>
            </a:extLst>
          </p:cNvPr>
          <p:cNvSpPr txBox="1"/>
          <p:nvPr/>
        </p:nvSpPr>
        <p:spPr>
          <a:xfrm>
            <a:off x="8766280" y="7096138"/>
            <a:ext cx="54483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Recoil</a:t>
            </a:r>
            <a:endParaRPr lang="ko-KR" altLang="en-US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13873-136F-5F89-90B9-73DAFB52BC75}"/>
              </a:ext>
            </a:extLst>
          </p:cNvPr>
          <p:cNvSpPr txBox="1"/>
          <p:nvPr/>
        </p:nvSpPr>
        <p:spPr>
          <a:xfrm>
            <a:off x="12828814" y="7084566"/>
            <a:ext cx="54483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React-query</a:t>
            </a:r>
            <a:endParaRPr lang="ko-KR" altLang="en-US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9BC57-FAD6-CAFC-5237-7D81661F4BC6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3507349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9AFAEA97-6552-A675-4305-FDB19EABF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63" t="18222" r="54946" b="21641"/>
          <a:stretch/>
        </p:blipFill>
        <p:spPr bwMode="auto">
          <a:xfrm>
            <a:off x="1624209" y="3886199"/>
            <a:ext cx="2514600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66C304BE-013F-00A0-D368-1F97C719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98" y="3844425"/>
            <a:ext cx="4136478" cy="214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ker란 무엇입니까? | AWS">
            <a:extLst>
              <a:ext uri="{FF2B5EF4-FFF2-40B4-BE49-F238E27FC236}">
                <a16:creationId xmlns:a16="http://schemas.microsoft.com/office/drawing/2014/main" id="{67EE2F6E-E3A1-B9AB-ECD5-A3EA0163D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8" r="21951"/>
          <a:stretch/>
        </p:blipFill>
        <p:spPr bwMode="auto">
          <a:xfrm>
            <a:off x="14232289" y="3726082"/>
            <a:ext cx="3200400" cy="26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온라인 비즈니스의 모든 결제를 한곳에서, 아임포트">
            <a:extLst>
              <a:ext uri="{FF2B5EF4-FFF2-40B4-BE49-F238E27FC236}">
                <a16:creationId xmlns:a16="http://schemas.microsoft.com/office/drawing/2014/main" id="{94B4A8D9-2B1E-6B36-B09C-75E1CB63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5" y="4914900"/>
            <a:ext cx="42195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EE69C-CFA0-A158-D229-CB19E0AE4429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DB1BA-94E2-7F6A-5959-A471112771D7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Back-end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A100B-78B5-5084-CD66-91B244E3714F}"/>
              </a:ext>
            </a:extLst>
          </p:cNvPr>
          <p:cNvSpPr txBox="1"/>
          <p:nvPr/>
        </p:nvSpPr>
        <p:spPr>
          <a:xfrm>
            <a:off x="146047" y="7096138"/>
            <a:ext cx="54483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Spring-boot</a:t>
            </a:r>
            <a:endParaRPr lang="ko-KR" altLang="en-US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04A9B-680D-10E9-A286-F7D2A7C3873A}"/>
              </a:ext>
            </a:extLst>
          </p:cNvPr>
          <p:cNvSpPr txBox="1"/>
          <p:nvPr/>
        </p:nvSpPr>
        <p:spPr>
          <a:xfrm>
            <a:off x="4097614" y="7088423"/>
            <a:ext cx="54483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MySQL</a:t>
            </a:r>
            <a:endParaRPr lang="ko-KR" altLang="en-US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5B745-9AB5-F4E5-991C-F7400E83F922}"/>
              </a:ext>
            </a:extLst>
          </p:cNvPr>
          <p:cNvSpPr txBox="1"/>
          <p:nvPr/>
        </p:nvSpPr>
        <p:spPr>
          <a:xfrm>
            <a:off x="8766280" y="7096138"/>
            <a:ext cx="54483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I’mport</a:t>
            </a:r>
            <a:endParaRPr lang="ko-KR" altLang="en-US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CE182-4827-F917-BBA3-8310F02F2174}"/>
              </a:ext>
            </a:extLst>
          </p:cNvPr>
          <p:cNvSpPr txBox="1"/>
          <p:nvPr/>
        </p:nvSpPr>
        <p:spPr>
          <a:xfrm>
            <a:off x="12828814" y="7084566"/>
            <a:ext cx="54483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Docker</a:t>
            </a:r>
            <a:endParaRPr lang="ko-KR" altLang="en-US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302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CB204D-03C1-A144-0C41-B734FA5EF5E6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6E54B-91E1-4814-FED8-7A9DFE29F8FF}"/>
              </a:ext>
            </a:extLst>
          </p:cNvPr>
          <p:cNvSpPr txBox="1"/>
          <p:nvPr/>
        </p:nvSpPr>
        <p:spPr>
          <a:xfrm>
            <a:off x="285750" y="6610379"/>
            <a:ext cx="5448300" cy="66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Esp32s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B2AF3-A2ED-7BCD-8115-FCD25705590C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Embedded</a:t>
            </a:r>
          </a:p>
        </p:txBody>
      </p:sp>
      <p:pic>
        <p:nvPicPr>
          <p:cNvPr id="1026" name="Picture 2" descr="Web UI Design - ESP32 Remote Control with WebSocket">
            <a:extLst>
              <a:ext uri="{FF2B5EF4-FFF2-40B4-BE49-F238E27FC236}">
                <a16:creationId xmlns:a16="http://schemas.microsoft.com/office/drawing/2014/main" id="{1D91658F-95AA-8362-A93D-0EF41F3E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44" y="3510232"/>
            <a:ext cx="2319068" cy="23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3CAD86A-AF2C-C1E4-1197-0FED9DF3AE32}"/>
              </a:ext>
            </a:extLst>
          </p:cNvPr>
          <p:cNvGrpSpPr/>
          <p:nvPr/>
        </p:nvGrpSpPr>
        <p:grpSpPr>
          <a:xfrm>
            <a:off x="3578671" y="3695700"/>
            <a:ext cx="7109484" cy="4261055"/>
            <a:chOff x="7541071" y="3607707"/>
            <a:chExt cx="7109484" cy="42610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8F29AF-33D2-4EB5-9B66-7ABC6FA8DDD5}"/>
                </a:ext>
              </a:extLst>
            </p:cNvPr>
            <p:cNvSpPr txBox="1"/>
            <p:nvPr/>
          </p:nvSpPr>
          <p:spPr>
            <a:xfrm>
              <a:off x="7541071" y="6555582"/>
              <a:ext cx="7109484" cy="1313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STM32 – F446RE</a:t>
              </a: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b="0" i="0" dirty="0">
                  <a:solidFill>
                    <a:schemeClr val="bg1"/>
                  </a:solidFill>
                  <a:effectLst/>
                  <a:latin typeface="Roboto" panose="02000000000000000000" pitchFamily="2" charset="0"/>
                </a:rPr>
                <a:t>(ARM Cortex-M4)</a:t>
              </a:r>
              <a:endParaRPr lang="en-US" altLang="ko-KR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6B941BA-940D-A3DF-82F5-0916E11D3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400" y="3607707"/>
              <a:ext cx="3609008" cy="2100404"/>
            </a:xfrm>
            <a:prstGeom prst="rect">
              <a:avLst/>
            </a:prstGeom>
          </p:spPr>
        </p:pic>
      </p:grpSp>
      <p:pic>
        <p:nvPicPr>
          <p:cNvPr id="1032" name="Picture 8" descr="stm32cubeide · GitHub Topics · GitHub">
            <a:extLst>
              <a:ext uri="{FF2B5EF4-FFF2-40B4-BE49-F238E27FC236}">
                <a16:creationId xmlns:a16="http://schemas.microsoft.com/office/drawing/2014/main" id="{4386BBC6-D15D-0EE6-375B-E8450B6E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0" y="3848100"/>
            <a:ext cx="3685415" cy="21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9647F4-9EC8-44B1-BA27-4BAC1B517382}"/>
              </a:ext>
            </a:extLst>
          </p:cNvPr>
          <p:cNvSpPr txBox="1"/>
          <p:nvPr/>
        </p:nvSpPr>
        <p:spPr>
          <a:xfrm>
            <a:off x="12003965" y="6632593"/>
            <a:ext cx="7109484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STM32 Cube</a:t>
            </a:r>
            <a:endParaRPr lang="en-US" altLang="ko-KR" sz="2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49FE66-C08A-91B2-4DD5-A9C1A54AC59E}"/>
              </a:ext>
            </a:extLst>
          </p:cNvPr>
          <p:cNvGrpSpPr/>
          <p:nvPr/>
        </p:nvGrpSpPr>
        <p:grpSpPr>
          <a:xfrm>
            <a:off x="8365671" y="4071998"/>
            <a:ext cx="5448300" cy="3238298"/>
            <a:chOff x="3984067" y="3980128"/>
            <a:chExt cx="5448300" cy="323829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F97922BD-79F7-6458-2368-9BF08358D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284" y="3980128"/>
              <a:ext cx="2615867" cy="178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C238C1-E38E-7D1B-BC67-3F410965A475}"/>
                </a:ext>
              </a:extLst>
            </p:cNvPr>
            <p:cNvSpPr txBox="1"/>
            <p:nvPr/>
          </p:nvSpPr>
          <p:spPr>
            <a:xfrm>
              <a:off x="3984067" y="6554013"/>
              <a:ext cx="5448300" cy="664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751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DE0E6B-EBDF-41F1-5BC1-D0D808320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15" y="2237395"/>
            <a:ext cx="8383170" cy="7020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90897-19E1-B4EE-F3A9-073040965EBD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1. ERD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41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E837B2-EF5D-7E1E-9451-A8581E450AB4}"/>
              </a:ext>
            </a:extLst>
          </p:cNvPr>
          <p:cNvSpPr txBox="1"/>
          <p:nvPr/>
        </p:nvSpPr>
        <p:spPr>
          <a:xfrm>
            <a:off x="3444240" y="4076700"/>
            <a:ext cx="1139952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웹</a:t>
            </a:r>
            <a:br>
              <a:rPr lang="en-US" altLang="ko-KR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   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회원가입   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지도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|   QR</a:t>
            </a:r>
            <a:endParaRPr lang="en-US" altLang="ko-KR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C15D6-651C-83F0-1626-A7C73425F0D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</p:spTree>
    <p:extLst>
      <p:ext uri="{BB962C8B-B14F-4D97-AF65-F5344CB8AC3E}">
        <p14:creationId xmlns:p14="http://schemas.microsoft.com/office/powerpoint/2010/main" val="166596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C4E5A-846E-A3E9-D133-CCFA834FC9D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grpSp>
        <p:nvGrpSpPr>
          <p:cNvPr id="3" name="그룹 1004">
            <a:extLst>
              <a:ext uri="{FF2B5EF4-FFF2-40B4-BE49-F238E27FC236}">
                <a16:creationId xmlns:a16="http://schemas.microsoft.com/office/drawing/2014/main" id="{43786113-8D5F-6825-4B15-6CB078A783BB}"/>
              </a:ext>
            </a:extLst>
          </p:cNvPr>
          <p:cNvGrpSpPr/>
          <p:nvPr/>
        </p:nvGrpSpPr>
        <p:grpSpPr>
          <a:xfrm>
            <a:off x="12585050" y="2902452"/>
            <a:ext cx="2121549" cy="4804691"/>
            <a:chOff x="12585051" y="3115723"/>
            <a:chExt cx="1949458" cy="4414955"/>
          </a:xfrm>
        </p:grpSpPr>
        <p:pic>
          <p:nvPicPr>
            <p:cNvPr id="4" name="Object 16">
              <a:extLst>
                <a:ext uri="{FF2B5EF4-FFF2-40B4-BE49-F238E27FC236}">
                  <a16:creationId xmlns:a16="http://schemas.microsoft.com/office/drawing/2014/main" id="{EE4974EE-2A4C-BEAB-0745-955B78E78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5051" y="3115723"/>
              <a:ext cx="1949458" cy="4414955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130386B8-1823-2369-1675-6E82FDAE40BC}"/>
              </a:ext>
            </a:extLst>
          </p:cNvPr>
          <p:cNvGrpSpPr/>
          <p:nvPr/>
        </p:nvGrpSpPr>
        <p:grpSpPr>
          <a:xfrm>
            <a:off x="3259576" y="3086100"/>
            <a:ext cx="2443375" cy="4698407"/>
            <a:chOff x="3040386" y="3135624"/>
            <a:chExt cx="2443375" cy="4698407"/>
          </a:xfrm>
        </p:grpSpPr>
        <p:pic>
          <p:nvPicPr>
            <p:cNvPr id="6" name="Object 27">
              <a:extLst>
                <a:ext uri="{FF2B5EF4-FFF2-40B4-BE49-F238E27FC236}">
                  <a16:creationId xmlns:a16="http://schemas.microsoft.com/office/drawing/2014/main" id="{FFDED5CC-4A5C-0E5A-F0B0-5828BA015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86" y="3135624"/>
              <a:ext cx="2443375" cy="46984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EC5BF7F-5E66-F3F5-7D5A-B51780A6AA5D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F1272-A7A2-E40C-251A-1B26DC85F113}"/>
              </a:ext>
            </a:extLst>
          </p:cNvPr>
          <p:cNvSpPr txBox="1"/>
          <p:nvPr/>
        </p:nvSpPr>
        <p:spPr>
          <a:xfrm>
            <a:off x="7077413" y="4457700"/>
            <a:ext cx="416365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성공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토큰 및 사용자 정보 리턴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3D8E6E-22C7-C1E5-282A-B923EEC3BBFF}"/>
              </a:ext>
            </a:extLst>
          </p:cNvPr>
          <p:cNvGrpSpPr/>
          <p:nvPr/>
        </p:nvGrpSpPr>
        <p:grpSpPr>
          <a:xfrm>
            <a:off x="7290344" y="4987018"/>
            <a:ext cx="3950719" cy="278254"/>
            <a:chOff x="7290344" y="4987018"/>
            <a:chExt cx="3950719" cy="278254"/>
          </a:xfrm>
        </p:grpSpPr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E35067B5-AF5C-4215-655E-F44BD22735F0}"/>
                </a:ext>
              </a:extLst>
            </p:cNvPr>
            <p:cNvGrpSpPr/>
            <p:nvPr/>
          </p:nvGrpSpPr>
          <p:grpSpPr>
            <a:xfrm>
              <a:off x="7544432" y="4987018"/>
              <a:ext cx="3696631" cy="278254"/>
              <a:chOff x="7193723" y="4431367"/>
              <a:chExt cx="3696631" cy="278254"/>
            </a:xfrm>
          </p:grpSpPr>
          <p:pic>
            <p:nvPicPr>
              <p:cNvPr id="13" name="Object 20">
                <a:extLst>
                  <a:ext uri="{FF2B5EF4-FFF2-40B4-BE49-F238E27FC236}">
                    <a16:creationId xmlns:a16="http://schemas.microsoft.com/office/drawing/2014/main" id="{155E7CDB-354B-B2FD-825A-810217283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93723" y="4431367"/>
                <a:ext cx="3696631" cy="278254"/>
              </a:xfrm>
              <a:prstGeom prst="rect">
                <a:avLst/>
              </a:prstGeom>
            </p:spPr>
          </p:pic>
        </p:grpSp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C30E69D-BF80-0298-0D97-D4D26974B542}"/>
                </a:ext>
              </a:extLst>
            </p:cNvPr>
            <p:cNvGrpSpPr/>
            <p:nvPr/>
          </p:nvGrpSpPr>
          <p:grpSpPr>
            <a:xfrm rot="10800000">
              <a:off x="7290344" y="4987018"/>
              <a:ext cx="3696631" cy="278254"/>
              <a:chOff x="7193723" y="4431367"/>
              <a:chExt cx="3696631" cy="278254"/>
            </a:xfrm>
          </p:grpSpPr>
          <p:pic>
            <p:nvPicPr>
              <p:cNvPr id="21" name="Object 20">
                <a:extLst>
                  <a:ext uri="{FF2B5EF4-FFF2-40B4-BE49-F238E27FC236}">
                    <a16:creationId xmlns:a16="http://schemas.microsoft.com/office/drawing/2014/main" id="{D42AEABC-8B27-501D-1C5D-A8BB5A9D8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93723" y="4431367"/>
                <a:ext cx="3696631" cy="278254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2956F5C-7428-9949-E3A6-1763E933E3DD}"/>
              </a:ext>
            </a:extLst>
          </p:cNvPr>
          <p:cNvSpPr txBox="1"/>
          <p:nvPr/>
        </p:nvSpPr>
        <p:spPr>
          <a:xfrm>
            <a:off x="5466884" y="4910499"/>
            <a:ext cx="18288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폼 데이터</a:t>
            </a:r>
          </a:p>
        </p:txBody>
      </p:sp>
    </p:spTree>
    <p:extLst>
      <p:ext uri="{BB962C8B-B14F-4D97-AF65-F5344CB8AC3E}">
        <p14:creationId xmlns:p14="http://schemas.microsoft.com/office/powerpoint/2010/main" val="552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35802E-6 L 0.30937 -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8">
            <a:extLst>
              <a:ext uri="{FF2B5EF4-FFF2-40B4-BE49-F238E27FC236}">
                <a16:creationId xmlns:a16="http://schemas.microsoft.com/office/drawing/2014/main" id="{4CBE3D54-0AF1-9FE1-DEE7-364C1A1DAEE0}"/>
              </a:ext>
            </a:extLst>
          </p:cNvPr>
          <p:cNvGrpSpPr/>
          <p:nvPr/>
        </p:nvGrpSpPr>
        <p:grpSpPr>
          <a:xfrm>
            <a:off x="6327085" y="5744514"/>
            <a:ext cx="5664306" cy="718226"/>
            <a:chOff x="6296145" y="6607607"/>
            <a:chExt cx="5664306" cy="718226"/>
          </a:xfrm>
        </p:grpSpPr>
        <p:pic>
          <p:nvPicPr>
            <p:cNvPr id="31" name="Object 30">
              <a:extLst>
                <a:ext uri="{FF2B5EF4-FFF2-40B4-BE49-F238E27FC236}">
                  <a16:creationId xmlns:a16="http://schemas.microsoft.com/office/drawing/2014/main" id="{16265E4A-56F2-1300-3F8F-B49C4FF6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6145" y="6607607"/>
              <a:ext cx="5664306" cy="7182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5C4E5A-846E-A3E9-D133-CCFA834FC9D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grpSp>
        <p:nvGrpSpPr>
          <p:cNvPr id="3" name="그룹 1004">
            <a:extLst>
              <a:ext uri="{FF2B5EF4-FFF2-40B4-BE49-F238E27FC236}">
                <a16:creationId xmlns:a16="http://schemas.microsoft.com/office/drawing/2014/main" id="{43786113-8D5F-6825-4B15-6CB078A783BB}"/>
              </a:ext>
            </a:extLst>
          </p:cNvPr>
          <p:cNvGrpSpPr/>
          <p:nvPr/>
        </p:nvGrpSpPr>
        <p:grpSpPr>
          <a:xfrm>
            <a:off x="12585050" y="2902452"/>
            <a:ext cx="2121549" cy="4804691"/>
            <a:chOff x="12585051" y="3115723"/>
            <a:chExt cx="1949458" cy="4414955"/>
          </a:xfrm>
        </p:grpSpPr>
        <p:pic>
          <p:nvPicPr>
            <p:cNvPr id="4" name="Object 16">
              <a:extLst>
                <a:ext uri="{FF2B5EF4-FFF2-40B4-BE49-F238E27FC236}">
                  <a16:creationId xmlns:a16="http://schemas.microsoft.com/office/drawing/2014/main" id="{EE4974EE-2A4C-BEAB-0745-955B78E78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5051" y="3115723"/>
              <a:ext cx="1949458" cy="4414955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130386B8-1823-2369-1675-6E82FDAE40BC}"/>
              </a:ext>
            </a:extLst>
          </p:cNvPr>
          <p:cNvGrpSpPr/>
          <p:nvPr/>
        </p:nvGrpSpPr>
        <p:grpSpPr>
          <a:xfrm>
            <a:off x="3259576" y="3086100"/>
            <a:ext cx="2443375" cy="4698407"/>
            <a:chOff x="3040386" y="3135624"/>
            <a:chExt cx="2443375" cy="4698407"/>
          </a:xfrm>
        </p:grpSpPr>
        <p:pic>
          <p:nvPicPr>
            <p:cNvPr id="6" name="Object 27">
              <a:extLst>
                <a:ext uri="{FF2B5EF4-FFF2-40B4-BE49-F238E27FC236}">
                  <a16:creationId xmlns:a16="http://schemas.microsoft.com/office/drawing/2014/main" id="{FFDED5CC-4A5C-0E5A-F0B0-5828BA015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0386" y="3135624"/>
              <a:ext cx="2443375" cy="469840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3D8229B-05AF-CA33-54C6-43522F3AAE17}"/>
              </a:ext>
            </a:extLst>
          </p:cNvPr>
          <p:cNvSpPr txBox="1"/>
          <p:nvPr/>
        </p:nvSpPr>
        <p:spPr>
          <a:xfrm>
            <a:off x="1143000" y="8343900"/>
            <a:ext cx="6705600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서버에서 </a:t>
            </a:r>
            <a:r>
              <a:rPr lang="ko-KR" altLang="en-US" sz="2000" dirty="0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토큰과 사용자 정보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오면 로그인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로컬 스토리지에 토큰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5BF7F-5E66-F3F5-7D5A-B51780A6AA5D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F1272-A7A2-E40C-251A-1B26DC85F113}"/>
              </a:ext>
            </a:extLst>
          </p:cNvPr>
          <p:cNvSpPr txBox="1"/>
          <p:nvPr/>
        </p:nvSpPr>
        <p:spPr>
          <a:xfrm>
            <a:off x="7077413" y="4457700"/>
            <a:ext cx="416365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성공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토큰 및 사용자 정보 리턴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3D8E6E-22C7-C1E5-282A-B923EEC3BBFF}"/>
              </a:ext>
            </a:extLst>
          </p:cNvPr>
          <p:cNvGrpSpPr/>
          <p:nvPr/>
        </p:nvGrpSpPr>
        <p:grpSpPr>
          <a:xfrm>
            <a:off x="7290344" y="4987018"/>
            <a:ext cx="3950719" cy="278254"/>
            <a:chOff x="7290344" y="4987018"/>
            <a:chExt cx="3950719" cy="278254"/>
          </a:xfrm>
        </p:grpSpPr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E35067B5-AF5C-4215-655E-F44BD22735F0}"/>
                </a:ext>
              </a:extLst>
            </p:cNvPr>
            <p:cNvGrpSpPr/>
            <p:nvPr/>
          </p:nvGrpSpPr>
          <p:grpSpPr>
            <a:xfrm>
              <a:off x="7544432" y="4987018"/>
              <a:ext cx="3696631" cy="278254"/>
              <a:chOff x="7193723" y="4431367"/>
              <a:chExt cx="3696631" cy="278254"/>
            </a:xfrm>
          </p:grpSpPr>
          <p:pic>
            <p:nvPicPr>
              <p:cNvPr id="13" name="Object 20">
                <a:extLst>
                  <a:ext uri="{FF2B5EF4-FFF2-40B4-BE49-F238E27FC236}">
                    <a16:creationId xmlns:a16="http://schemas.microsoft.com/office/drawing/2014/main" id="{155E7CDB-354B-B2FD-825A-810217283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93723" y="4431367"/>
                <a:ext cx="3696631" cy="278254"/>
              </a:xfrm>
              <a:prstGeom prst="rect">
                <a:avLst/>
              </a:prstGeom>
            </p:spPr>
          </p:pic>
        </p:grpSp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AC30E69D-BF80-0298-0D97-D4D26974B542}"/>
                </a:ext>
              </a:extLst>
            </p:cNvPr>
            <p:cNvGrpSpPr/>
            <p:nvPr/>
          </p:nvGrpSpPr>
          <p:grpSpPr>
            <a:xfrm rot="10800000">
              <a:off x="7290344" y="4987018"/>
              <a:ext cx="3696631" cy="278254"/>
              <a:chOff x="7193723" y="4431367"/>
              <a:chExt cx="3696631" cy="278254"/>
            </a:xfrm>
          </p:grpSpPr>
          <p:pic>
            <p:nvPicPr>
              <p:cNvPr id="21" name="Object 20">
                <a:extLst>
                  <a:ext uri="{FF2B5EF4-FFF2-40B4-BE49-F238E27FC236}">
                    <a16:creationId xmlns:a16="http://schemas.microsoft.com/office/drawing/2014/main" id="{D42AEABC-8B27-501D-1C5D-A8BB5A9D8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93723" y="4431367"/>
                <a:ext cx="3696631" cy="278254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0EB6FA-B028-4A19-8E89-0659F726DEF9}"/>
              </a:ext>
            </a:extLst>
          </p:cNvPr>
          <p:cNvSpPr txBox="1"/>
          <p:nvPr/>
        </p:nvSpPr>
        <p:spPr>
          <a:xfrm>
            <a:off x="11580634" y="4871846"/>
            <a:ext cx="824762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토큰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139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34568E-6 L -0.30573 0.004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6" y="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28CAAD-69EB-CFEF-455A-1419FC9D8374}"/>
              </a:ext>
            </a:extLst>
          </p:cNvPr>
          <p:cNvSpPr txBox="1"/>
          <p:nvPr/>
        </p:nvSpPr>
        <p:spPr>
          <a:xfrm>
            <a:off x="2819400" y="4000500"/>
            <a:ext cx="12649200" cy="189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01. </a:t>
            </a:r>
            <a:r>
              <a:rPr lang="ko-KR" altLang="en-US" sz="88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서비스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9812B-FBC4-867D-C6B1-89F7BB4E9D13}"/>
              </a:ext>
            </a:extLst>
          </p:cNvPr>
          <p:cNvSpPr txBox="1"/>
          <p:nvPr/>
        </p:nvSpPr>
        <p:spPr>
          <a:xfrm>
            <a:off x="10794999" y="8894234"/>
            <a:ext cx="67056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 담배꽁초 플랫폼의 간단한 서비스 소개입니다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5F9D8-89B4-37EC-E035-00FF84D4E6DA}"/>
              </a:ext>
            </a:extLst>
          </p:cNvPr>
          <p:cNvSpPr txBox="1"/>
          <p:nvPr/>
        </p:nvSpPr>
        <p:spPr>
          <a:xfrm>
            <a:off x="838200" y="1181100"/>
            <a:ext cx="13487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</a:t>
            </a:r>
          </a:p>
        </p:txBody>
      </p:sp>
      <p:pic>
        <p:nvPicPr>
          <p:cNvPr id="7" name="그림 6" descr="어두운이(가) 표시된 사진&#10;&#10;자동 생성된 설명">
            <a:extLst>
              <a:ext uri="{FF2B5EF4-FFF2-40B4-BE49-F238E27FC236}">
                <a16:creationId xmlns:a16="http://schemas.microsoft.com/office/drawing/2014/main" id="{4E4070BF-C9D2-02F2-CF2C-87AFCB67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42" y="34892"/>
            <a:ext cx="10162315" cy="101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C4E5A-846E-A3E9-D133-CCFA834FC9D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grpSp>
        <p:nvGrpSpPr>
          <p:cNvPr id="3" name="그룹 1004">
            <a:extLst>
              <a:ext uri="{FF2B5EF4-FFF2-40B4-BE49-F238E27FC236}">
                <a16:creationId xmlns:a16="http://schemas.microsoft.com/office/drawing/2014/main" id="{43786113-8D5F-6825-4B15-6CB078A783BB}"/>
              </a:ext>
            </a:extLst>
          </p:cNvPr>
          <p:cNvGrpSpPr/>
          <p:nvPr/>
        </p:nvGrpSpPr>
        <p:grpSpPr>
          <a:xfrm>
            <a:off x="12585050" y="2902452"/>
            <a:ext cx="2121549" cy="4804691"/>
            <a:chOff x="12585051" y="3115723"/>
            <a:chExt cx="1949458" cy="4414955"/>
          </a:xfrm>
        </p:grpSpPr>
        <p:pic>
          <p:nvPicPr>
            <p:cNvPr id="4" name="Object 16">
              <a:extLst>
                <a:ext uri="{FF2B5EF4-FFF2-40B4-BE49-F238E27FC236}">
                  <a16:creationId xmlns:a16="http://schemas.microsoft.com/office/drawing/2014/main" id="{EE4974EE-2A4C-BEAB-0745-955B78E78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5051" y="3115723"/>
              <a:ext cx="1949458" cy="4414955"/>
            </a:xfrm>
            <a:prstGeom prst="rect">
              <a:avLst/>
            </a:prstGeom>
          </p:spPr>
        </p:pic>
      </p:grpSp>
      <p:grpSp>
        <p:nvGrpSpPr>
          <p:cNvPr id="5" name="그룹 1007">
            <a:extLst>
              <a:ext uri="{FF2B5EF4-FFF2-40B4-BE49-F238E27FC236}">
                <a16:creationId xmlns:a16="http://schemas.microsoft.com/office/drawing/2014/main" id="{130386B8-1823-2369-1675-6E82FDAE40BC}"/>
              </a:ext>
            </a:extLst>
          </p:cNvPr>
          <p:cNvGrpSpPr/>
          <p:nvPr/>
        </p:nvGrpSpPr>
        <p:grpSpPr>
          <a:xfrm>
            <a:off x="3259576" y="3086100"/>
            <a:ext cx="2443375" cy="4698407"/>
            <a:chOff x="3040386" y="3135624"/>
            <a:chExt cx="2443375" cy="4698407"/>
          </a:xfrm>
        </p:grpSpPr>
        <p:pic>
          <p:nvPicPr>
            <p:cNvPr id="6" name="Object 27">
              <a:extLst>
                <a:ext uri="{FF2B5EF4-FFF2-40B4-BE49-F238E27FC236}">
                  <a16:creationId xmlns:a16="http://schemas.microsoft.com/office/drawing/2014/main" id="{FFDED5CC-4A5C-0E5A-F0B0-5828BA015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86" y="3135624"/>
              <a:ext cx="2443375" cy="469840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BF0CC94-B252-331F-336F-F8217BEF6700}"/>
              </a:ext>
            </a:extLst>
          </p:cNvPr>
          <p:cNvSpPr txBox="1"/>
          <p:nvPr/>
        </p:nvSpPr>
        <p:spPr>
          <a:xfrm>
            <a:off x="9791700" y="7908532"/>
            <a:ext cx="8001000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키를 활용해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존재하는 회원인지 확인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암호화된 비밀번호를 디코딩 한 값과 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 일치 여부 체크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5BF7F-5E66-F3F5-7D5A-B51780A6AA5D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로그인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7AAA6-160C-C1D9-8CAF-932D19E8F6B9}"/>
              </a:ext>
            </a:extLst>
          </p:cNvPr>
          <p:cNvSpPr txBox="1"/>
          <p:nvPr/>
        </p:nvSpPr>
        <p:spPr>
          <a:xfrm>
            <a:off x="7077413" y="4457700"/>
            <a:ext cx="416365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실패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에러 정보 리턴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E2CB2EA-FD46-A459-0255-F0A3B0860752}"/>
              </a:ext>
            </a:extLst>
          </p:cNvPr>
          <p:cNvGrpSpPr/>
          <p:nvPr/>
        </p:nvGrpSpPr>
        <p:grpSpPr>
          <a:xfrm>
            <a:off x="7290344" y="4987018"/>
            <a:ext cx="3950719" cy="278254"/>
            <a:chOff x="7290344" y="4987018"/>
            <a:chExt cx="3950719" cy="278254"/>
          </a:xfrm>
        </p:grpSpPr>
        <p:grpSp>
          <p:nvGrpSpPr>
            <p:cNvPr id="34" name="그룹 1005">
              <a:extLst>
                <a:ext uri="{FF2B5EF4-FFF2-40B4-BE49-F238E27FC236}">
                  <a16:creationId xmlns:a16="http://schemas.microsoft.com/office/drawing/2014/main" id="{2B87EFE6-E74B-47D9-98A5-18928D437C35}"/>
                </a:ext>
              </a:extLst>
            </p:cNvPr>
            <p:cNvGrpSpPr/>
            <p:nvPr/>
          </p:nvGrpSpPr>
          <p:grpSpPr>
            <a:xfrm>
              <a:off x="7544432" y="4987018"/>
              <a:ext cx="3696631" cy="278254"/>
              <a:chOff x="7193723" y="4431367"/>
              <a:chExt cx="3696631" cy="278254"/>
            </a:xfrm>
          </p:grpSpPr>
          <p:pic>
            <p:nvPicPr>
              <p:cNvPr id="37" name="Object 20">
                <a:extLst>
                  <a:ext uri="{FF2B5EF4-FFF2-40B4-BE49-F238E27FC236}">
                    <a16:creationId xmlns:a16="http://schemas.microsoft.com/office/drawing/2014/main" id="{A3AD9C92-6345-6226-00C0-9DFDE6972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93723" y="4431367"/>
                <a:ext cx="3696631" cy="278254"/>
              </a:xfrm>
              <a:prstGeom prst="rect">
                <a:avLst/>
              </a:prstGeom>
            </p:spPr>
          </p:pic>
        </p:grpSp>
        <p:grpSp>
          <p:nvGrpSpPr>
            <p:cNvPr id="35" name="그룹 1005">
              <a:extLst>
                <a:ext uri="{FF2B5EF4-FFF2-40B4-BE49-F238E27FC236}">
                  <a16:creationId xmlns:a16="http://schemas.microsoft.com/office/drawing/2014/main" id="{623B9C41-88A1-C248-488C-67C702984986}"/>
                </a:ext>
              </a:extLst>
            </p:cNvPr>
            <p:cNvGrpSpPr/>
            <p:nvPr/>
          </p:nvGrpSpPr>
          <p:grpSpPr>
            <a:xfrm rot="10800000">
              <a:off x="7290344" y="4987018"/>
              <a:ext cx="3696631" cy="278254"/>
              <a:chOff x="7193723" y="4431367"/>
              <a:chExt cx="3696631" cy="278254"/>
            </a:xfrm>
          </p:grpSpPr>
          <p:pic>
            <p:nvPicPr>
              <p:cNvPr id="36" name="Object 20">
                <a:extLst>
                  <a:ext uri="{FF2B5EF4-FFF2-40B4-BE49-F238E27FC236}">
                    <a16:creationId xmlns:a16="http://schemas.microsoft.com/office/drawing/2014/main" id="{D1A11CAD-88B4-E1FE-0590-DDA998EA0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93723" y="4431367"/>
                <a:ext cx="3696631" cy="2782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7207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C4E5A-846E-A3E9-D133-CCFA834FC9D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5BF7F-5E66-F3F5-7D5A-B51780A6AA5D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회원가입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–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성인 인증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F1272-A7A2-E40C-251A-1B26DC85F113}"/>
              </a:ext>
            </a:extLst>
          </p:cNvPr>
          <p:cNvSpPr txBox="1"/>
          <p:nvPr/>
        </p:nvSpPr>
        <p:spPr>
          <a:xfrm>
            <a:off x="7088642" y="3650128"/>
            <a:ext cx="416365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외부 페이지로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리디렉션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E35067B5-AF5C-4215-655E-F44BD22735F0}"/>
              </a:ext>
            </a:extLst>
          </p:cNvPr>
          <p:cNvGrpSpPr/>
          <p:nvPr/>
        </p:nvGrpSpPr>
        <p:grpSpPr>
          <a:xfrm>
            <a:off x="7555661" y="4179446"/>
            <a:ext cx="3696631" cy="278254"/>
            <a:chOff x="7193723" y="4431367"/>
            <a:chExt cx="3696631" cy="278254"/>
          </a:xfrm>
        </p:grpSpPr>
        <p:pic>
          <p:nvPicPr>
            <p:cNvPr id="13" name="Object 20">
              <a:extLst>
                <a:ext uri="{FF2B5EF4-FFF2-40B4-BE49-F238E27FC236}">
                  <a16:creationId xmlns:a16="http://schemas.microsoft.com/office/drawing/2014/main" id="{155E7CDB-354B-B2FD-825A-81021728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723" y="4431367"/>
              <a:ext cx="3696631" cy="27825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15C8E22-97C6-8B10-AA97-CAA24B18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305" y="3009900"/>
            <a:ext cx="2645789" cy="4692233"/>
          </a:xfrm>
          <a:prstGeom prst="rect">
            <a:avLst/>
          </a:prstGeom>
        </p:spPr>
      </p:pic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2C85B385-45CF-E27F-3281-7173C4CB8C57}"/>
              </a:ext>
            </a:extLst>
          </p:cNvPr>
          <p:cNvGrpSpPr/>
          <p:nvPr/>
        </p:nvGrpSpPr>
        <p:grpSpPr>
          <a:xfrm>
            <a:off x="3459916" y="3078698"/>
            <a:ext cx="2059509" cy="4373148"/>
            <a:chOff x="3639844" y="3310458"/>
            <a:chExt cx="2265460" cy="4810463"/>
          </a:xfrm>
        </p:grpSpPr>
        <p:pic>
          <p:nvPicPr>
            <p:cNvPr id="33" name="Object 17">
              <a:extLst>
                <a:ext uri="{FF2B5EF4-FFF2-40B4-BE49-F238E27FC236}">
                  <a16:creationId xmlns:a16="http://schemas.microsoft.com/office/drawing/2014/main" id="{B49AD518-FF7A-D867-5DA3-7AEED2A3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9844" y="3310458"/>
              <a:ext cx="2265460" cy="4810463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BB51A4-D246-956F-FD20-A80377772D09}"/>
              </a:ext>
            </a:extLst>
          </p:cNvPr>
          <p:cNvGrpSpPr/>
          <p:nvPr/>
        </p:nvGrpSpPr>
        <p:grpSpPr>
          <a:xfrm>
            <a:off x="7062173" y="5981700"/>
            <a:ext cx="4163652" cy="1295400"/>
            <a:chOff x="7062173" y="5981700"/>
            <a:chExt cx="4163652" cy="12954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74CE46-FEBF-435A-D5C2-E21E6F4F0A5E}"/>
                </a:ext>
              </a:extLst>
            </p:cNvPr>
            <p:cNvSpPr txBox="1"/>
            <p:nvPr/>
          </p:nvSpPr>
          <p:spPr>
            <a:xfrm>
              <a:off x="7062173" y="6815499"/>
              <a:ext cx="4163650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실패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에러 정보 리턴</a:t>
              </a:r>
            </a:p>
          </p:txBody>
        </p:sp>
        <p:grpSp>
          <p:nvGrpSpPr>
            <p:cNvPr id="34" name="그룹 1008">
              <a:extLst>
                <a:ext uri="{FF2B5EF4-FFF2-40B4-BE49-F238E27FC236}">
                  <a16:creationId xmlns:a16="http://schemas.microsoft.com/office/drawing/2014/main" id="{C855EBAE-72F5-5D8C-C153-DF1550B3DAFE}"/>
                </a:ext>
              </a:extLst>
            </p:cNvPr>
            <p:cNvGrpSpPr/>
            <p:nvPr/>
          </p:nvGrpSpPr>
          <p:grpSpPr>
            <a:xfrm>
              <a:off x="7295684" y="6494077"/>
              <a:ext cx="3696631" cy="355231"/>
              <a:chOff x="6579628" y="4569225"/>
              <a:chExt cx="3696631" cy="355231"/>
            </a:xfrm>
          </p:grpSpPr>
          <p:pic>
            <p:nvPicPr>
              <p:cNvPr id="35" name="Object 34">
                <a:extLst>
                  <a:ext uri="{FF2B5EF4-FFF2-40B4-BE49-F238E27FC236}">
                    <a16:creationId xmlns:a16="http://schemas.microsoft.com/office/drawing/2014/main" id="{7645C35B-959B-05FB-A629-610854AFA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79628" y="4569225"/>
                <a:ext cx="3696631" cy="35523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D0A71E-F38D-1AFF-1D7D-ED04EB0E5908}"/>
                </a:ext>
              </a:extLst>
            </p:cNvPr>
            <p:cNvSpPr txBox="1"/>
            <p:nvPr/>
          </p:nvSpPr>
          <p:spPr>
            <a:xfrm>
              <a:off x="7062175" y="5981700"/>
              <a:ext cx="4163650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00B0F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성공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외부 서버의 인증키 발급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CF12FB-83E2-7FE9-F1CA-EAE0550315AD}"/>
              </a:ext>
            </a:extLst>
          </p:cNvPr>
          <p:cNvSpPr txBox="1"/>
          <p:nvPr/>
        </p:nvSpPr>
        <p:spPr>
          <a:xfrm>
            <a:off x="10816410" y="6362355"/>
            <a:ext cx="18288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imp_uid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99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93827E-6 L -0.29558 0.0035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83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1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C4E5A-846E-A3E9-D133-CCFA834FC9D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8229B-05AF-CA33-54C6-43522F3AAE17}"/>
              </a:ext>
            </a:extLst>
          </p:cNvPr>
          <p:cNvSpPr txBox="1"/>
          <p:nvPr/>
        </p:nvSpPr>
        <p:spPr>
          <a:xfrm>
            <a:off x="1143000" y="8343900"/>
            <a:ext cx="6705600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프론트엔드</a:t>
            </a:r>
            <a:r>
              <a:rPr lang="ko-KR" altLang="en-US" sz="2000" dirty="0">
                <a:solidFill>
                  <a:srgbClr val="00B0F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내부 로직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아이디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비밀번호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이메일 유효성 검사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5BF7F-5E66-F3F5-7D5A-B51780A6AA5D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회원가입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–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폼 제출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2" name="그룹 1004">
            <a:extLst>
              <a:ext uri="{FF2B5EF4-FFF2-40B4-BE49-F238E27FC236}">
                <a16:creationId xmlns:a16="http://schemas.microsoft.com/office/drawing/2014/main" id="{2C85B385-45CF-E27F-3281-7173C4CB8C57}"/>
              </a:ext>
            </a:extLst>
          </p:cNvPr>
          <p:cNvGrpSpPr/>
          <p:nvPr/>
        </p:nvGrpSpPr>
        <p:grpSpPr>
          <a:xfrm>
            <a:off x="3459916" y="3078698"/>
            <a:ext cx="2059509" cy="4373148"/>
            <a:chOff x="3639844" y="3310458"/>
            <a:chExt cx="2265460" cy="4810463"/>
          </a:xfrm>
        </p:grpSpPr>
        <p:pic>
          <p:nvPicPr>
            <p:cNvPr id="33" name="Object 17">
              <a:extLst>
                <a:ext uri="{FF2B5EF4-FFF2-40B4-BE49-F238E27FC236}">
                  <a16:creationId xmlns:a16="http://schemas.microsoft.com/office/drawing/2014/main" id="{B49AD518-FF7A-D867-5DA3-7AEED2A3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9844" y="3310458"/>
              <a:ext cx="2265460" cy="481046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417506-3C5B-6082-8CE0-4FCFA7D5398B}"/>
              </a:ext>
            </a:extLst>
          </p:cNvPr>
          <p:cNvGrpSpPr/>
          <p:nvPr/>
        </p:nvGrpSpPr>
        <p:grpSpPr>
          <a:xfrm>
            <a:off x="7062173" y="5981700"/>
            <a:ext cx="4163652" cy="1295400"/>
            <a:chOff x="7062173" y="5981700"/>
            <a:chExt cx="4163652" cy="12954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74CE46-FEBF-435A-D5C2-E21E6F4F0A5E}"/>
                </a:ext>
              </a:extLst>
            </p:cNvPr>
            <p:cNvSpPr txBox="1"/>
            <p:nvPr/>
          </p:nvSpPr>
          <p:spPr>
            <a:xfrm>
              <a:off x="7062173" y="6815499"/>
              <a:ext cx="4163650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실패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에러 정보 리턴</a:t>
              </a:r>
            </a:p>
          </p:txBody>
        </p:sp>
        <p:grpSp>
          <p:nvGrpSpPr>
            <p:cNvPr id="34" name="그룹 1008">
              <a:extLst>
                <a:ext uri="{FF2B5EF4-FFF2-40B4-BE49-F238E27FC236}">
                  <a16:creationId xmlns:a16="http://schemas.microsoft.com/office/drawing/2014/main" id="{C855EBAE-72F5-5D8C-C153-DF1550B3DAFE}"/>
                </a:ext>
              </a:extLst>
            </p:cNvPr>
            <p:cNvGrpSpPr/>
            <p:nvPr/>
          </p:nvGrpSpPr>
          <p:grpSpPr>
            <a:xfrm>
              <a:off x="7295684" y="6494077"/>
              <a:ext cx="3696631" cy="355231"/>
              <a:chOff x="6579628" y="4569225"/>
              <a:chExt cx="3696631" cy="355231"/>
            </a:xfrm>
          </p:grpSpPr>
          <p:pic>
            <p:nvPicPr>
              <p:cNvPr id="35" name="Object 34">
                <a:extLst>
                  <a:ext uri="{FF2B5EF4-FFF2-40B4-BE49-F238E27FC236}">
                    <a16:creationId xmlns:a16="http://schemas.microsoft.com/office/drawing/2014/main" id="{7645C35B-959B-05FB-A629-610854AFA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79628" y="4569225"/>
                <a:ext cx="3696631" cy="35523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D0A71E-F38D-1AFF-1D7D-ED04EB0E5908}"/>
                </a:ext>
              </a:extLst>
            </p:cNvPr>
            <p:cNvSpPr txBox="1"/>
            <p:nvPr/>
          </p:nvSpPr>
          <p:spPr>
            <a:xfrm>
              <a:off x="7062175" y="5981700"/>
              <a:ext cx="4163650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00B0F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성공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저장 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 </a:t>
              </a:r>
              <a:r>
                <a:rPr lang="ko-KR" altLang="en-US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성공값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리턴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CF12FB-83E2-7FE9-F1CA-EAE0550315AD}"/>
              </a:ext>
            </a:extLst>
          </p:cNvPr>
          <p:cNvSpPr txBox="1"/>
          <p:nvPr/>
        </p:nvSpPr>
        <p:spPr>
          <a:xfrm>
            <a:off x="5466884" y="3876774"/>
            <a:ext cx="1828800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imp_uid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폼 데이터</a:t>
            </a:r>
          </a:p>
        </p:txBody>
      </p: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3797C38F-CD79-2F7C-01B0-47651AD53261}"/>
              </a:ext>
            </a:extLst>
          </p:cNvPr>
          <p:cNvGrpSpPr/>
          <p:nvPr/>
        </p:nvGrpSpPr>
        <p:grpSpPr>
          <a:xfrm>
            <a:off x="12585050" y="2902452"/>
            <a:ext cx="2121549" cy="4804691"/>
            <a:chOff x="12585051" y="3115723"/>
            <a:chExt cx="1949458" cy="4414955"/>
          </a:xfrm>
        </p:grpSpPr>
        <p:pic>
          <p:nvPicPr>
            <p:cNvPr id="28" name="Object 16">
              <a:extLst>
                <a:ext uri="{FF2B5EF4-FFF2-40B4-BE49-F238E27FC236}">
                  <a16:creationId xmlns:a16="http://schemas.microsoft.com/office/drawing/2014/main" id="{4E0BE25E-677C-014E-7D53-7A0BB6784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5051" y="3115723"/>
              <a:ext cx="1949458" cy="441495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07F2CC-7C08-2E2A-905F-BCBA81E6BEE4}"/>
              </a:ext>
            </a:extLst>
          </p:cNvPr>
          <p:cNvSpPr txBox="1"/>
          <p:nvPr/>
        </p:nvSpPr>
        <p:spPr>
          <a:xfrm>
            <a:off x="9791700" y="8352322"/>
            <a:ext cx="8001000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외부 인증을 통해 기록된 외부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서버에 있는 개인 정보를 통해</a:t>
            </a:r>
            <a:b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성인인지 체크한 후 </a:t>
            </a:r>
            <a:r>
              <a:rPr lang="en-US" altLang="ko-KR" sz="2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정보 저장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5B5DB3-4301-1D89-2888-3B2D2883A251}"/>
              </a:ext>
            </a:extLst>
          </p:cNvPr>
          <p:cNvGrpSpPr/>
          <p:nvPr/>
        </p:nvGrpSpPr>
        <p:grpSpPr>
          <a:xfrm>
            <a:off x="7088642" y="3238500"/>
            <a:ext cx="4163650" cy="1219200"/>
            <a:chOff x="7088642" y="3238500"/>
            <a:chExt cx="4163650" cy="1219200"/>
          </a:xfrm>
        </p:grpSpPr>
        <p:grpSp>
          <p:nvGrpSpPr>
            <p:cNvPr id="12" name="그룹 1005">
              <a:extLst>
                <a:ext uri="{FF2B5EF4-FFF2-40B4-BE49-F238E27FC236}">
                  <a16:creationId xmlns:a16="http://schemas.microsoft.com/office/drawing/2014/main" id="{E35067B5-AF5C-4215-655E-F44BD22735F0}"/>
                </a:ext>
              </a:extLst>
            </p:cNvPr>
            <p:cNvGrpSpPr/>
            <p:nvPr/>
          </p:nvGrpSpPr>
          <p:grpSpPr>
            <a:xfrm>
              <a:off x="7555661" y="4179446"/>
              <a:ext cx="3696631" cy="278254"/>
              <a:chOff x="7193723" y="4431367"/>
              <a:chExt cx="3696631" cy="278254"/>
            </a:xfrm>
          </p:grpSpPr>
          <p:pic>
            <p:nvPicPr>
              <p:cNvPr id="13" name="Object 20">
                <a:extLst>
                  <a:ext uri="{FF2B5EF4-FFF2-40B4-BE49-F238E27FC236}">
                    <a16:creationId xmlns:a16="http://schemas.microsoft.com/office/drawing/2014/main" id="{155E7CDB-354B-B2FD-825A-810217283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93723" y="4431367"/>
                <a:ext cx="3696631" cy="278254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CC9F3C1-3826-5131-442E-98E7C6A86E6D}"/>
                </a:ext>
              </a:extLst>
            </p:cNvPr>
            <p:cNvSpPr txBox="1"/>
            <p:nvPr/>
          </p:nvSpPr>
          <p:spPr>
            <a:xfrm>
              <a:off x="7088642" y="3238500"/>
              <a:ext cx="4163650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회원 가입 버튼 클릭 시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b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아이디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비밀번호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이메일 전송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1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30937 -0.000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C4E5A-846E-A3E9-D133-CCFA834FC9D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8229B-05AF-CA33-54C6-43522F3AAE17}"/>
              </a:ext>
            </a:extLst>
          </p:cNvPr>
          <p:cNvSpPr txBox="1"/>
          <p:nvPr/>
        </p:nvSpPr>
        <p:spPr>
          <a:xfrm>
            <a:off x="1143000" y="8343900"/>
            <a:ext cx="6705600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서버에 사용자 정보와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QR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담긴 정보를 보낸 후</a:t>
            </a:r>
            <a:b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화면으로 이동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5BF7F-5E66-F3F5-7D5A-B51780A6AA5D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F1272-A7A2-E40C-251A-1B26DC85F113}"/>
              </a:ext>
            </a:extLst>
          </p:cNvPr>
          <p:cNvSpPr txBox="1"/>
          <p:nvPr/>
        </p:nvSpPr>
        <p:spPr>
          <a:xfrm>
            <a:off x="7088642" y="3238500"/>
            <a:ext cx="4163650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시 받은 사용자 정보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QR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담긴 디바이스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전송</a:t>
            </a:r>
          </a:p>
        </p:txBody>
      </p: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E35067B5-AF5C-4215-655E-F44BD22735F0}"/>
              </a:ext>
            </a:extLst>
          </p:cNvPr>
          <p:cNvGrpSpPr/>
          <p:nvPr/>
        </p:nvGrpSpPr>
        <p:grpSpPr>
          <a:xfrm>
            <a:off x="7555661" y="4179446"/>
            <a:ext cx="3696631" cy="278254"/>
            <a:chOff x="7193723" y="4431367"/>
            <a:chExt cx="3696631" cy="278254"/>
          </a:xfrm>
        </p:grpSpPr>
        <p:pic>
          <p:nvPicPr>
            <p:cNvPr id="13" name="Object 20">
              <a:extLst>
                <a:ext uri="{FF2B5EF4-FFF2-40B4-BE49-F238E27FC236}">
                  <a16:creationId xmlns:a16="http://schemas.microsoft.com/office/drawing/2014/main" id="{155E7CDB-354B-B2FD-825A-81021728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723" y="4431367"/>
              <a:ext cx="3696631" cy="27825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E47D5E-38D5-7B25-4AC5-E652BDAFEC37}"/>
              </a:ext>
            </a:extLst>
          </p:cNvPr>
          <p:cNvGrpSpPr/>
          <p:nvPr/>
        </p:nvGrpSpPr>
        <p:grpSpPr>
          <a:xfrm>
            <a:off x="7062173" y="5981700"/>
            <a:ext cx="4163652" cy="1295400"/>
            <a:chOff x="7062173" y="5981700"/>
            <a:chExt cx="4163652" cy="12954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74CE46-FEBF-435A-D5C2-E21E6F4F0A5E}"/>
                </a:ext>
              </a:extLst>
            </p:cNvPr>
            <p:cNvSpPr txBox="1"/>
            <p:nvPr/>
          </p:nvSpPr>
          <p:spPr>
            <a:xfrm>
              <a:off x="7062173" y="6815499"/>
              <a:ext cx="4163650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C0000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실패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에러 정보 리턴</a:t>
              </a:r>
            </a:p>
          </p:txBody>
        </p:sp>
        <p:grpSp>
          <p:nvGrpSpPr>
            <p:cNvPr id="34" name="그룹 1008">
              <a:extLst>
                <a:ext uri="{FF2B5EF4-FFF2-40B4-BE49-F238E27FC236}">
                  <a16:creationId xmlns:a16="http://schemas.microsoft.com/office/drawing/2014/main" id="{C855EBAE-72F5-5D8C-C153-DF1550B3DAFE}"/>
                </a:ext>
              </a:extLst>
            </p:cNvPr>
            <p:cNvGrpSpPr/>
            <p:nvPr/>
          </p:nvGrpSpPr>
          <p:grpSpPr>
            <a:xfrm>
              <a:off x="7295684" y="6494077"/>
              <a:ext cx="3696631" cy="355231"/>
              <a:chOff x="6579628" y="4569225"/>
              <a:chExt cx="3696631" cy="355231"/>
            </a:xfrm>
          </p:grpSpPr>
          <p:pic>
            <p:nvPicPr>
              <p:cNvPr id="35" name="Object 34">
                <a:extLst>
                  <a:ext uri="{FF2B5EF4-FFF2-40B4-BE49-F238E27FC236}">
                    <a16:creationId xmlns:a16="http://schemas.microsoft.com/office/drawing/2014/main" id="{7645C35B-959B-05FB-A629-610854AFA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79628" y="4569225"/>
                <a:ext cx="3696631" cy="35523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D0A71E-F38D-1AFF-1D7D-ED04EB0E5908}"/>
                </a:ext>
              </a:extLst>
            </p:cNvPr>
            <p:cNvSpPr txBox="1"/>
            <p:nvPr/>
          </p:nvSpPr>
          <p:spPr>
            <a:xfrm>
              <a:off x="7062175" y="5981700"/>
              <a:ext cx="4163650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00B0F0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성공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성공 값 리턴</a:t>
              </a:r>
            </a:p>
          </p:txBody>
        </p:sp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3797C38F-CD79-2F7C-01B0-47651AD53261}"/>
              </a:ext>
            </a:extLst>
          </p:cNvPr>
          <p:cNvGrpSpPr/>
          <p:nvPr/>
        </p:nvGrpSpPr>
        <p:grpSpPr>
          <a:xfrm>
            <a:off x="12585050" y="2902452"/>
            <a:ext cx="2121549" cy="4804691"/>
            <a:chOff x="12585051" y="3115723"/>
            <a:chExt cx="1949458" cy="4414955"/>
          </a:xfrm>
        </p:grpSpPr>
        <p:pic>
          <p:nvPicPr>
            <p:cNvPr id="28" name="Object 16">
              <a:extLst>
                <a:ext uri="{FF2B5EF4-FFF2-40B4-BE49-F238E27FC236}">
                  <a16:creationId xmlns:a16="http://schemas.microsoft.com/office/drawing/2014/main" id="{4E0BE25E-677C-014E-7D53-7A0BB6784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5051" y="3115723"/>
              <a:ext cx="1949458" cy="441495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07F2CC-7C08-2E2A-905F-BCBA81E6BEE4}"/>
              </a:ext>
            </a:extLst>
          </p:cNvPr>
          <p:cNvSpPr txBox="1"/>
          <p:nvPr/>
        </p:nvSpPr>
        <p:spPr>
          <a:xfrm>
            <a:off x="9791700" y="8352322"/>
            <a:ext cx="8001000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토큰 체크 후 임베디드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체크 필드를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‘Y’ (True)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변경</a:t>
            </a:r>
            <a:endParaRPr lang="ko-KR" altLang="en-US" sz="20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0716ADCD-4692-7197-7332-A32DDC370FED}"/>
              </a:ext>
            </a:extLst>
          </p:cNvPr>
          <p:cNvGrpSpPr/>
          <p:nvPr/>
        </p:nvGrpSpPr>
        <p:grpSpPr>
          <a:xfrm>
            <a:off x="3506142" y="3156431"/>
            <a:ext cx="1979315" cy="4373148"/>
            <a:chOff x="1802012" y="3237118"/>
            <a:chExt cx="2177247" cy="4810463"/>
          </a:xfrm>
        </p:grpSpPr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265C52CF-F555-0B13-BF5A-3F48230A8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3894"/>
            <a:stretch/>
          </p:blipFill>
          <p:spPr>
            <a:xfrm>
              <a:off x="1802012" y="3237118"/>
              <a:ext cx="2177247" cy="48104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4F3E3B8-7BD0-58EA-09B9-547DE4617877}"/>
              </a:ext>
            </a:extLst>
          </p:cNvPr>
          <p:cNvSpPr txBox="1"/>
          <p:nvPr/>
        </p:nvSpPr>
        <p:spPr>
          <a:xfrm>
            <a:off x="5466884" y="3876774"/>
            <a:ext cx="1828800" cy="129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 정보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QR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디바이스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94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93827E-7 L 0.30937 -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C4E5A-846E-A3E9-D133-CCFA834FC9D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5BF7F-5E66-F3F5-7D5A-B51780A6AA5D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F1272-A7A2-E40C-251A-1B26DC85F113}"/>
              </a:ext>
            </a:extLst>
          </p:cNvPr>
          <p:cNvSpPr txBox="1"/>
          <p:nvPr/>
        </p:nvSpPr>
        <p:spPr>
          <a:xfrm>
            <a:off x="7088642" y="3238500"/>
            <a:ext cx="4163650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디바이스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해당하는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디바이스 입구 개방 요청</a:t>
            </a:r>
          </a:p>
        </p:txBody>
      </p: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E35067B5-AF5C-4215-655E-F44BD22735F0}"/>
              </a:ext>
            </a:extLst>
          </p:cNvPr>
          <p:cNvGrpSpPr/>
          <p:nvPr/>
        </p:nvGrpSpPr>
        <p:grpSpPr>
          <a:xfrm>
            <a:off x="7555661" y="4179446"/>
            <a:ext cx="3696631" cy="278254"/>
            <a:chOff x="7193723" y="4431367"/>
            <a:chExt cx="3696631" cy="278254"/>
          </a:xfrm>
        </p:grpSpPr>
        <p:pic>
          <p:nvPicPr>
            <p:cNvPr id="13" name="Object 20">
              <a:extLst>
                <a:ext uri="{FF2B5EF4-FFF2-40B4-BE49-F238E27FC236}">
                  <a16:creationId xmlns:a16="http://schemas.microsoft.com/office/drawing/2014/main" id="{155E7CDB-354B-B2FD-825A-81021728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723" y="4431367"/>
              <a:ext cx="3696631" cy="27825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E47D5E-38D5-7B25-4AC5-E652BDAFEC37}"/>
              </a:ext>
            </a:extLst>
          </p:cNvPr>
          <p:cNvGrpSpPr/>
          <p:nvPr/>
        </p:nvGrpSpPr>
        <p:grpSpPr>
          <a:xfrm>
            <a:off x="6853993" y="5981700"/>
            <a:ext cx="4580015" cy="877100"/>
            <a:chOff x="6853993" y="5981700"/>
            <a:chExt cx="4580015" cy="877100"/>
          </a:xfrm>
        </p:grpSpPr>
        <p:grpSp>
          <p:nvGrpSpPr>
            <p:cNvPr id="34" name="그룹 1008">
              <a:extLst>
                <a:ext uri="{FF2B5EF4-FFF2-40B4-BE49-F238E27FC236}">
                  <a16:creationId xmlns:a16="http://schemas.microsoft.com/office/drawing/2014/main" id="{C855EBAE-72F5-5D8C-C153-DF1550B3DAFE}"/>
                </a:ext>
              </a:extLst>
            </p:cNvPr>
            <p:cNvGrpSpPr/>
            <p:nvPr/>
          </p:nvGrpSpPr>
          <p:grpSpPr>
            <a:xfrm>
              <a:off x="7295684" y="6494077"/>
              <a:ext cx="3696631" cy="355231"/>
              <a:chOff x="6579628" y="4569225"/>
              <a:chExt cx="3696631" cy="355231"/>
            </a:xfrm>
          </p:grpSpPr>
          <p:pic>
            <p:nvPicPr>
              <p:cNvPr id="35" name="Object 34">
                <a:extLst>
                  <a:ext uri="{FF2B5EF4-FFF2-40B4-BE49-F238E27FC236}">
                    <a16:creationId xmlns:a16="http://schemas.microsoft.com/office/drawing/2014/main" id="{7645C35B-959B-05FB-A629-610854AFA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79628" y="4569225"/>
                <a:ext cx="3696631" cy="35523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D0A71E-F38D-1AFF-1D7D-ED04EB0E5908}"/>
                </a:ext>
              </a:extLst>
            </p:cNvPr>
            <p:cNvSpPr txBox="1"/>
            <p:nvPr/>
          </p:nvSpPr>
          <p:spPr>
            <a:xfrm>
              <a:off x="6853993" y="5981700"/>
              <a:ext cx="4580015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담배 여부 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유저 아이디 </a:t>
              </a: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디바이스 아이디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07F2CC-7C08-2E2A-905F-BCBA81E6BEE4}"/>
              </a:ext>
            </a:extLst>
          </p:cNvPr>
          <p:cNvSpPr txBox="1"/>
          <p:nvPr/>
        </p:nvSpPr>
        <p:spPr>
          <a:xfrm>
            <a:off x="9791700" y="8352322"/>
            <a:ext cx="8001000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QR DB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새로운 사용자가 있을 시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요청을 받은 후 디바이스의 순차 처리 발생</a:t>
            </a:r>
            <a:endParaRPr lang="ko-KR" altLang="en-US" sz="20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ED815C1B-3E2B-6120-A3AB-0BA136D53F21}"/>
              </a:ext>
            </a:extLst>
          </p:cNvPr>
          <p:cNvGrpSpPr/>
          <p:nvPr/>
        </p:nvGrpSpPr>
        <p:grpSpPr>
          <a:xfrm>
            <a:off x="12589431" y="2781158"/>
            <a:ext cx="2498169" cy="5032337"/>
            <a:chOff x="14012834" y="3298153"/>
            <a:chExt cx="2064603" cy="4158956"/>
          </a:xfrm>
        </p:grpSpPr>
        <p:pic>
          <p:nvPicPr>
            <p:cNvPr id="23" name="Object 24">
              <a:extLst>
                <a:ext uri="{FF2B5EF4-FFF2-40B4-BE49-F238E27FC236}">
                  <a16:creationId xmlns:a16="http://schemas.microsoft.com/office/drawing/2014/main" id="{02240AF4-DB73-10F3-4401-DDAF1A020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2834" y="3298153"/>
              <a:ext cx="2064603" cy="4158956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C669E634-4597-0352-98F8-4AC399313414}"/>
              </a:ext>
            </a:extLst>
          </p:cNvPr>
          <p:cNvGrpSpPr/>
          <p:nvPr/>
        </p:nvGrpSpPr>
        <p:grpSpPr>
          <a:xfrm>
            <a:off x="3441051" y="2902452"/>
            <a:ext cx="2121549" cy="4804691"/>
            <a:chOff x="12585051" y="3115723"/>
            <a:chExt cx="1949458" cy="4414955"/>
          </a:xfrm>
        </p:grpSpPr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7E0753DA-E150-4F33-0DF8-07C4D472F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5051" y="3115723"/>
              <a:ext cx="1949458" cy="441495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1620868-5644-9E93-C7BF-32F0430DCFC1}"/>
              </a:ext>
            </a:extLst>
          </p:cNvPr>
          <p:cNvSpPr txBox="1"/>
          <p:nvPr/>
        </p:nvSpPr>
        <p:spPr>
          <a:xfrm>
            <a:off x="5466884" y="3876774"/>
            <a:ext cx="18288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아이디</a:t>
            </a:r>
          </a:p>
        </p:txBody>
      </p:sp>
    </p:spTree>
    <p:extLst>
      <p:ext uri="{BB962C8B-B14F-4D97-AF65-F5344CB8AC3E}">
        <p14:creationId xmlns:p14="http://schemas.microsoft.com/office/powerpoint/2010/main" val="241387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60494E-6 L 0.30937 -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C4E5A-846E-A3E9-D133-CCFA834FC9D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8229B-05AF-CA33-54C6-43522F3AAE17}"/>
              </a:ext>
            </a:extLst>
          </p:cNvPr>
          <p:cNvSpPr txBox="1"/>
          <p:nvPr/>
        </p:nvSpPr>
        <p:spPr>
          <a:xfrm>
            <a:off x="1143000" y="7934825"/>
            <a:ext cx="6705600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사용자의 좌표와 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받은 디바이스의 좌표를 받고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화면에 렌더링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5BF7F-5E66-F3F5-7D5A-B51780A6AA5D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지도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F1272-A7A2-E40C-251A-1B26DC85F113}"/>
              </a:ext>
            </a:extLst>
          </p:cNvPr>
          <p:cNvSpPr txBox="1"/>
          <p:nvPr/>
        </p:nvSpPr>
        <p:spPr>
          <a:xfrm>
            <a:off x="7088642" y="3695700"/>
            <a:ext cx="416365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디바이스의 위치 정보 요청</a:t>
            </a:r>
          </a:p>
        </p:txBody>
      </p: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E35067B5-AF5C-4215-655E-F44BD22735F0}"/>
              </a:ext>
            </a:extLst>
          </p:cNvPr>
          <p:cNvGrpSpPr/>
          <p:nvPr/>
        </p:nvGrpSpPr>
        <p:grpSpPr>
          <a:xfrm>
            <a:off x="7555661" y="4179446"/>
            <a:ext cx="3696631" cy="278254"/>
            <a:chOff x="7193723" y="4431367"/>
            <a:chExt cx="3696631" cy="278254"/>
          </a:xfrm>
        </p:grpSpPr>
        <p:pic>
          <p:nvPicPr>
            <p:cNvPr id="13" name="Object 20">
              <a:extLst>
                <a:ext uri="{FF2B5EF4-FFF2-40B4-BE49-F238E27FC236}">
                  <a16:creationId xmlns:a16="http://schemas.microsoft.com/office/drawing/2014/main" id="{155E7CDB-354B-B2FD-825A-810217283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723" y="4431367"/>
              <a:ext cx="3696631" cy="27825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E47D5E-38D5-7B25-4AC5-E652BDAFEC37}"/>
              </a:ext>
            </a:extLst>
          </p:cNvPr>
          <p:cNvGrpSpPr/>
          <p:nvPr/>
        </p:nvGrpSpPr>
        <p:grpSpPr>
          <a:xfrm>
            <a:off x="7062175" y="5981700"/>
            <a:ext cx="4163650" cy="867608"/>
            <a:chOff x="7062175" y="5981700"/>
            <a:chExt cx="4163650" cy="867608"/>
          </a:xfrm>
        </p:grpSpPr>
        <p:grpSp>
          <p:nvGrpSpPr>
            <p:cNvPr id="34" name="그룹 1008">
              <a:extLst>
                <a:ext uri="{FF2B5EF4-FFF2-40B4-BE49-F238E27FC236}">
                  <a16:creationId xmlns:a16="http://schemas.microsoft.com/office/drawing/2014/main" id="{C855EBAE-72F5-5D8C-C153-DF1550B3DAFE}"/>
                </a:ext>
              </a:extLst>
            </p:cNvPr>
            <p:cNvGrpSpPr/>
            <p:nvPr/>
          </p:nvGrpSpPr>
          <p:grpSpPr>
            <a:xfrm>
              <a:off x="7295684" y="6494077"/>
              <a:ext cx="3696631" cy="355231"/>
              <a:chOff x="6579628" y="4569225"/>
              <a:chExt cx="3696631" cy="355231"/>
            </a:xfrm>
          </p:grpSpPr>
          <p:pic>
            <p:nvPicPr>
              <p:cNvPr id="35" name="Object 34">
                <a:extLst>
                  <a:ext uri="{FF2B5EF4-FFF2-40B4-BE49-F238E27FC236}">
                    <a16:creationId xmlns:a16="http://schemas.microsoft.com/office/drawing/2014/main" id="{7645C35B-959B-05FB-A629-610854AFA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79628" y="4569225"/>
                <a:ext cx="3696631" cy="35523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D0A71E-F38D-1AFF-1D7D-ED04EB0E5908}"/>
                </a:ext>
              </a:extLst>
            </p:cNvPr>
            <p:cNvSpPr txBox="1"/>
            <p:nvPr/>
          </p:nvSpPr>
          <p:spPr>
            <a:xfrm>
              <a:off x="7062175" y="5981700"/>
              <a:ext cx="4163650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디바이스의 위치 정보 응답</a:t>
              </a:r>
            </a:p>
          </p:txBody>
        </p:sp>
      </p:grpSp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3797C38F-CD79-2F7C-01B0-47651AD53261}"/>
              </a:ext>
            </a:extLst>
          </p:cNvPr>
          <p:cNvGrpSpPr/>
          <p:nvPr/>
        </p:nvGrpSpPr>
        <p:grpSpPr>
          <a:xfrm>
            <a:off x="12585050" y="2902452"/>
            <a:ext cx="2121549" cy="4804691"/>
            <a:chOff x="12585051" y="3115723"/>
            <a:chExt cx="1949458" cy="4414955"/>
          </a:xfrm>
        </p:grpSpPr>
        <p:pic>
          <p:nvPicPr>
            <p:cNvPr id="28" name="Object 16">
              <a:extLst>
                <a:ext uri="{FF2B5EF4-FFF2-40B4-BE49-F238E27FC236}">
                  <a16:creationId xmlns:a16="http://schemas.microsoft.com/office/drawing/2014/main" id="{4E0BE25E-677C-014E-7D53-7A0BB6784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5051" y="3115723"/>
              <a:ext cx="1949458" cy="4414955"/>
            </a:xfrm>
            <a:prstGeom prst="rect">
              <a:avLst/>
            </a:prstGeom>
          </p:spPr>
        </p:pic>
      </p:grp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88AEB6D0-26D0-00E8-C6BD-33E55780D09C}"/>
              </a:ext>
            </a:extLst>
          </p:cNvPr>
          <p:cNvGrpSpPr/>
          <p:nvPr/>
        </p:nvGrpSpPr>
        <p:grpSpPr>
          <a:xfrm>
            <a:off x="3319765" y="3238500"/>
            <a:ext cx="2059509" cy="4373148"/>
            <a:chOff x="1713800" y="3237118"/>
            <a:chExt cx="2265460" cy="4810463"/>
          </a:xfrm>
        </p:grpSpPr>
        <p:pic>
          <p:nvPicPr>
            <p:cNvPr id="23" name="Object 16">
              <a:extLst>
                <a:ext uri="{FF2B5EF4-FFF2-40B4-BE49-F238E27FC236}">
                  <a16:creationId xmlns:a16="http://schemas.microsoft.com/office/drawing/2014/main" id="{52F4E5DB-68AE-46A8-2F81-A6465DA5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0" y="3237118"/>
              <a:ext cx="2265460" cy="4810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20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C4E5A-846E-A3E9-D133-CCFA834FC9D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5BF7F-5E66-F3F5-7D5A-B51780A6AA5D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지도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F1272-A7A2-E40C-251A-1B26DC85F113}"/>
              </a:ext>
            </a:extLst>
          </p:cNvPr>
          <p:cNvSpPr txBox="1"/>
          <p:nvPr/>
        </p:nvSpPr>
        <p:spPr>
          <a:xfrm>
            <a:off x="6994190" y="4189049"/>
            <a:ext cx="4163650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디바이스 위치 정보 전송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07F2CC-7C08-2E2A-905F-BCBA81E6BEE4}"/>
              </a:ext>
            </a:extLst>
          </p:cNvPr>
          <p:cNvSpPr txBox="1"/>
          <p:nvPr/>
        </p:nvSpPr>
        <p:spPr>
          <a:xfrm>
            <a:off x="9791700" y="8352322"/>
            <a:ext cx="8001000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디바이스 정보를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 마다 전송</a:t>
            </a:r>
            <a:b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사용자가 디바이스 이용 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디바이스 정보 전송</a:t>
            </a:r>
            <a:endParaRPr lang="ko-KR" altLang="en-US" sz="200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ED815C1B-3E2B-6120-A3AB-0BA136D53F21}"/>
              </a:ext>
            </a:extLst>
          </p:cNvPr>
          <p:cNvGrpSpPr/>
          <p:nvPr/>
        </p:nvGrpSpPr>
        <p:grpSpPr>
          <a:xfrm>
            <a:off x="12589431" y="2781158"/>
            <a:ext cx="2498169" cy="5032337"/>
            <a:chOff x="14012834" y="3298153"/>
            <a:chExt cx="2064603" cy="4158956"/>
          </a:xfrm>
        </p:grpSpPr>
        <p:pic>
          <p:nvPicPr>
            <p:cNvPr id="23" name="Object 24">
              <a:extLst>
                <a:ext uri="{FF2B5EF4-FFF2-40B4-BE49-F238E27FC236}">
                  <a16:creationId xmlns:a16="http://schemas.microsoft.com/office/drawing/2014/main" id="{02240AF4-DB73-10F3-4401-DDAF1A020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2834" y="3298153"/>
              <a:ext cx="2064603" cy="4158956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C669E634-4597-0352-98F8-4AC399313414}"/>
              </a:ext>
            </a:extLst>
          </p:cNvPr>
          <p:cNvGrpSpPr/>
          <p:nvPr/>
        </p:nvGrpSpPr>
        <p:grpSpPr>
          <a:xfrm>
            <a:off x="3441051" y="2902452"/>
            <a:ext cx="2121549" cy="4804691"/>
            <a:chOff x="12585051" y="3115723"/>
            <a:chExt cx="1949458" cy="4414955"/>
          </a:xfrm>
        </p:grpSpPr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7E0753DA-E150-4F33-0DF8-07C4D472F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5051" y="3115723"/>
              <a:ext cx="1949458" cy="4414955"/>
            </a:xfrm>
            <a:prstGeom prst="rect">
              <a:avLst/>
            </a:prstGeom>
          </p:spPr>
        </p:pic>
      </p:grpSp>
      <p:pic>
        <p:nvPicPr>
          <p:cNvPr id="21" name="Object 38">
            <a:extLst>
              <a:ext uri="{FF2B5EF4-FFF2-40B4-BE49-F238E27FC236}">
                <a16:creationId xmlns:a16="http://schemas.microsoft.com/office/drawing/2014/main" id="{E2ECC9DF-D647-23DC-6D3D-A0E922BAB15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1030" y="6774909"/>
            <a:ext cx="4473160" cy="866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38132F8-BC84-5147-AA44-CFE2FC1C7FEC}"/>
              </a:ext>
            </a:extLst>
          </p:cNvPr>
          <p:cNvSpPr txBox="1"/>
          <p:nvPr/>
        </p:nvSpPr>
        <p:spPr>
          <a:xfrm>
            <a:off x="1915025" y="8478071"/>
            <a:ext cx="5161550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디바이스 위치 정보 확인</a:t>
            </a:r>
          </a:p>
        </p:txBody>
      </p:sp>
      <p:pic>
        <p:nvPicPr>
          <p:cNvPr id="26" name="Object 34">
            <a:extLst>
              <a:ext uri="{FF2B5EF4-FFF2-40B4-BE49-F238E27FC236}">
                <a16:creationId xmlns:a16="http://schemas.microsoft.com/office/drawing/2014/main" id="{B24B49A6-7206-EAB8-6919-C25E9AA851D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5684" y="5072967"/>
            <a:ext cx="3696631" cy="35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3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AABA6D-26B3-F4DA-7DF8-0F030EC4D998}"/>
              </a:ext>
            </a:extLst>
          </p:cNvPr>
          <p:cNvSpPr txBox="1"/>
          <p:nvPr/>
        </p:nvSpPr>
        <p:spPr>
          <a:xfrm>
            <a:off x="4572000" y="4152900"/>
            <a:ext cx="9144000" cy="1846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임베디드</a:t>
            </a:r>
            <a:endParaRPr lang="en-US" altLang="ko-KR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개폐부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|   </a:t>
            </a:r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판별부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3A438-93A8-365F-6F6A-295D052D755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</p:spTree>
    <p:extLst>
      <p:ext uri="{BB962C8B-B14F-4D97-AF65-F5344CB8AC3E}">
        <p14:creationId xmlns:p14="http://schemas.microsoft.com/office/powerpoint/2010/main" val="150180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3A438-93A8-365F-6F6A-295D052D755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8B6923-A600-EB89-E6D8-8F6183A43CE4}"/>
              </a:ext>
            </a:extLst>
          </p:cNvPr>
          <p:cNvGrpSpPr/>
          <p:nvPr/>
        </p:nvGrpSpPr>
        <p:grpSpPr>
          <a:xfrm>
            <a:off x="5216091" y="3550003"/>
            <a:ext cx="2648691" cy="3210254"/>
            <a:chOff x="3291849" y="4072299"/>
            <a:chExt cx="2407901" cy="29184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8307793-7000-1CE6-A9D1-31AA9DAD9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6954" y="4610100"/>
              <a:ext cx="1317689" cy="13925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12BB21-16E9-B706-732F-4769DA2743AF}"/>
                </a:ext>
              </a:extLst>
            </p:cNvPr>
            <p:cNvSpPr txBox="1"/>
            <p:nvPr/>
          </p:nvSpPr>
          <p:spPr>
            <a:xfrm>
              <a:off x="3645670" y="4072299"/>
              <a:ext cx="1700259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QR</a:t>
              </a: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코드 스캔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66A372-1B0C-147E-68EA-87F97ECF0E6D}"/>
                </a:ext>
              </a:extLst>
            </p:cNvPr>
            <p:cNvSpPr txBox="1"/>
            <p:nvPr/>
          </p:nvSpPr>
          <p:spPr>
            <a:xfrm>
              <a:off x="3291849" y="6344381"/>
              <a:ext cx="24079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 err="1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HttpRequest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(Get)</a:t>
              </a:r>
            </a:p>
            <a:p>
              <a:pPr algn="ctr"/>
              <a:r>
                <a:rPr lang="en-US" altLang="ko-KR" sz="1800" b="1" dirty="0">
                  <a:solidFill>
                    <a:schemeClr val="bg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&lt;Polling&gt;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A6D06E-295C-B647-7439-50A16CFB0B9E}"/>
              </a:ext>
            </a:extLst>
          </p:cNvPr>
          <p:cNvGrpSpPr/>
          <p:nvPr/>
        </p:nvGrpSpPr>
        <p:grpSpPr>
          <a:xfrm>
            <a:off x="10812423" y="2527419"/>
            <a:ext cx="2498169" cy="5286218"/>
            <a:chOff x="10812423" y="2527419"/>
            <a:chExt cx="2498169" cy="528621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64DAF58-4D26-7B45-DDBA-384B531EE1B8}"/>
                </a:ext>
              </a:extLst>
            </p:cNvPr>
            <p:cNvGrpSpPr/>
            <p:nvPr/>
          </p:nvGrpSpPr>
          <p:grpSpPr>
            <a:xfrm>
              <a:off x="10812423" y="2781300"/>
              <a:ext cx="2498169" cy="5032337"/>
              <a:chOff x="7877545" y="2696520"/>
              <a:chExt cx="2498169" cy="5032337"/>
            </a:xfrm>
          </p:grpSpPr>
          <p:grpSp>
            <p:nvGrpSpPr>
              <p:cNvPr id="15" name="그룹 1006">
                <a:extLst>
                  <a:ext uri="{FF2B5EF4-FFF2-40B4-BE49-F238E27FC236}">
                    <a16:creationId xmlns:a16="http://schemas.microsoft.com/office/drawing/2014/main" id="{891BCD74-409E-A0FD-6FD7-643A525CAFA0}"/>
                  </a:ext>
                </a:extLst>
              </p:cNvPr>
              <p:cNvGrpSpPr/>
              <p:nvPr/>
            </p:nvGrpSpPr>
            <p:grpSpPr>
              <a:xfrm>
                <a:off x="7877545" y="2696520"/>
                <a:ext cx="2498169" cy="5032337"/>
                <a:chOff x="14012834" y="3298153"/>
                <a:chExt cx="2064603" cy="4158956"/>
              </a:xfrm>
            </p:grpSpPr>
            <p:pic>
              <p:nvPicPr>
                <p:cNvPr id="16" name="Object 24">
                  <a:extLst>
                    <a:ext uri="{FF2B5EF4-FFF2-40B4-BE49-F238E27FC236}">
                      <a16:creationId xmlns:a16="http://schemas.microsoft.com/office/drawing/2014/main" id="{D9D80B4A-B246-049B-2E20-81A4BF799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012834" y="3298153"/>
                  <a:ext cx="2064603" cy="4158956"/>
                </a:xfrm>
                <a:prstGeom prst="rect">
                  <a:avLst/>
                </a:prstGeom>
              </p:spPr>
            </p:pic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0DBCE87-38EB-C955-8DA1-64DFB69CB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93949" y="4525706"/>
                <a:ext cx="558829" cy="59058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55716A-E457-955E-075A-DB6DA1EF6A7D}"/>
                </a:ext>
              </a:extLst>
            </p:cNvPr>
            <p:cNvSpPr txBox="1"/>
            <p:nvPr/>
          </p:nvSpPr>
          <p:spPr>
            <a:xfrm>
              <a:off x="11193423" y="2527419"/>
              <a:ext cx="1870285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디바이스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174F7D-DA2B-BCD8-0503-6FA8D88D9268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45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3A438-93A8-365F-6F6A-295D052D755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D5564B-43C3-BDA4-3BA1-D231AB7CF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6" r="6246"/>
          <a:stretch/>
        </p:blipFill>
        <p:spPr>
          <a:xfrm>
            <a:off x="11905646" y="3486635"/>
            <a:ext cx="2800506" cy="33137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258BF1-F472-0B5A-95FE-590B728284FD}"/>
              </a:ext>
            </a:extLst>
          </p:cNvPr>
          <p:cNvSpPr txBox="1"/>
          <p:nvPr/>
        </p:nvSpPr>
        <p:spPr>
          <a:xfrm>
            <a:off x="12061224" y="2887969"/>
            <a:ext cx="248935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디바이스의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개폐부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D7FA7D-8991-8645-9128-63E2D43B2071}"/>
              </a:ext>
            </a:extLst>
          </p:cNvPr>
          <p:cNvGrpSpPr/>
          <p:nvPr/>
        </p:nvGrpSpPr>
        <p:grpSpPr>
          <a:xfrm>
            <a:off x="4419600" y="2500391"/>
            <a:ext cx="2498169" cy="5286218"/>
            <a:chOff x="10812423" y="2527419"/>
            <a:chExt cx="2498169" cy="528621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B28C1-31C4-EABF-C278-AB58ABF07B54}"/>
                </a:ext>
              </a:extLst>
            </p:cNvPr>
            <p:cNvGrpSpPr/>
            <p:nvPr/>
          </p:nvGrpSpPr>
          <p:grpSpPr>
            <a:xfrm>
              <a:off x="10812423" y="2781300"/>
              <a:ext cx="2498169" cy="5032337"/>
              <a:chOff x="7877545" y="2696520"/>
              <a:chExt cx="2498169" cy="5032337"/>
            </a:xfrm>
          </p:grpSpPr>
          <p:grpSp>
            <p:nvGrpSpPr>
              <p:cNvPr id="24" name="그룹 1006">
                <a:extLst>
                  <a:ext uri="{FF2B5EF4-FFF2-40B4-BE49-F238E27FC236}">
                    <a16:creationId xmlns:a16="http://schemas.microsoft.com/office/drawing/2014/main" id="{0BB2C6A5-4DA5-353B-0C99-948831801BC8}"/>
                  </a:ext>
                </a:extLst>
              </p:cNvPr>
              <p:cNvGrpSpPr/>
              <p:nvPr/>
            </p:nvGrpSpPr>
            <p:grpSpPr>
              <a:xfrm>
                <a:off x="7877545" y="2696520"/>
                <a:ext cx="2498169" cy="5032337"/>
                <a:chOff x="14012834" y="3298153"/>
                <a:chExt cx="2064603" cy="4158956"/>
              </a:xfrm>
            </p:grpSpPr>
            <p:pic>
              <p:nvPicPr>
                <p:cNvPr id="26" name="Object 24">
                  <a:extLst>
                    <a:ext uri="{FF2B5EF4-FFF2-40B4-BE49-F238E27FC236}">
                      <a16:creationId xmlns:a16="http://schemas.microsoft.com/office/drawing/2014/main" id="{6F72D50F-FD31-8C71-92BB-037DAB432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4012834" y="3298153"/>
                  <a:ext cx="2064603" cy="4158956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104F59D-794C-904B-D3DB-8B8D49571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3949" y="4525706"/>
                <a:ext cx="558829" cy="590580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E31081-4D9E-0863-E96B-761F37DC9866}"/>
                </a:ext>
              </a:extLst>
            </p:cNvPr>
            <p:cNvSpPr txBox="1"/>
            <p:nvPr/>
          </p:nvSpPr>
          <p:spPr>
            <a:xfrm>
              <a:off x="11193423" y="2527419"/>
              <a:ext cx="1870285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디바이스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0BED45E-7F56-CB99-1D50-5A331028FD17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개폐부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86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ame Day: Cigarette Butts | Culture War Reporters">
            <a:extLst>
              <a:ext uri="{FF2B5EF4-FFF2-40B4-BE49-F238E27FC236}">
                <a16:creationId xmlns:a16="http://schemas.microsoft.com/office/drawing/2014/main" id="{46DA8642-AA34-A696-A7EB-5126A5CF8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6" r="16433"/>
          <a:stretch/>
        </p:blipFill>
        <p:spPr bwMode="auto">
          <a:xfrm>
            <a:off x="4610528" y="0"/>
            <a:ext cx="13677472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DBBCB5-D368-8743-C1D7-CF46644ECE0E}"/>
              </a:ext>
            </a:extLst>
          </p:cNvPr>
          <p:cNvSpPr/>
          <p:nvPr/>
        </p:nvSpPr>
        <p:spPr>
          <a:xfrm>
            <a:off x="0" y="0"/>
            <a:ext cx="13258800" cy="10287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8000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4">
            <a:extLst>
              <a:ext uri="{FF2B5EF4-FFF2-40B4-BE49-F238E27FC236}">
                <a16:creationId xmlns:a16="http://schemas.microsoft.com/office/drawing/2014/main" id="{D6EB8688-A789-5C88-81D8-E68A21A23ED4}"/>
              </a:ext>
            </a:extLst>
          </p:cNvPr>
          <p:cNvGrpSpPr/>
          <p:nvPr/>
        </p:nvGrpSpPr>
        <p:grpSpPr>
          <a:xfrm>
            <a:off x="914400" y="1027043"/>
            <a:ext cx="2934251" cy="49570"/>
            <a:chOff x="1527022" y="1972150"/>
            <a:chExt cx="2934251" cy="49570"/>
          </a:xfrm>
        </p:grpSpPr>
        <p:pic>
          <p:nvPicPr>
            <p:cNvPr id="6" name="Object 11">
              <a:extLst>
                <a:ext uri="{FF2B5EF4-FFF2-40B4-BE49-F238E27FC236}">
                  <a16:creationId xmlns:a16="http://schemas.microsoft.com/office/drawing/2014/main" id="{041B12DA-DD7D-4946-80BB-CEE5BFE1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27022" y="1972150"/>
              <a:ext cx="2934251" cy="4957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765DD0D-1F5B-6353-67D9-A9184029518A}"/>
              </a:ext>
            </a:extLst>
          </p:cNvPr>
          <p:cNvSpPr txBox="1"/>
          <p:nvPr/>
        </p:nvSpPr>
        <p:spPr>
          <a:xfrm>
            <a:off x="838200" y="1181100"/>
            <a:ext cx="13487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 의도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3BF6D-8CB4-DD3E-25BE-0AFBE5C45A1C}"/>
              </a:ext>
            </a:extLst>
          </p:cNvPr>
          <p:cNvSpPr txBox="1"/>
          <p:nvPr/>
        </p:nvSpPr>
        <p:spPr>
          <a:xfrm>
            <a:off x="830108" y="3246592"/>
            <a:ext cx="13487400" cy="2010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하루에 담배꽁초는</a:t>
            </a:r>
            <a:endParaRPr lang="en-US" altLang="ko-KR" sz="4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얼마나 버려질까</a:t>
            </a:r>
            <a:r>
              <a:rPr lang="en-US" altLang="ko-KR" sz="4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6021FB-1EAD-93F4-EFB1-B6642C4F87C6}"/>
              </a:ext>
            </a:extLst>
          </p:cNvPr>
          <p:cNvGrpSpPr/>
          <p:nvPr/>
        </p:nvGrpSpPr>
        <p:grpSpPr>
          <a:xfrm>
            <a:off x="685800" y="5641160"/>
            <a:ext cx="17499873" cy="4446631"/>
            <a:chOff x="685800" y="5641160"/>
            <a:chExt cx="17499873" cy="44466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3759DD-C3C3-624A-6A70-C74598C33D66}"/>
                </a:ext>
              </a:extLst>
            </p:cNvPr>
            <p:cNvSpPr txBox="1"/>
            <p:nvPr/>
          </p:nvSpPr>
          <p:spPr>
            <a:xfrm>
              <a:off x="685800" y="5641160"/>
              <a:ext cx="6705600" cy="1897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800" dirty="0">
                  <a:solidFill>
                    <a:srgbClr val="C00000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1250</a:t>
              </a:r>
              <a:r>
                <a:rPr lang="ko-KR" altLang="en-US" sz="8800" dirty="0">
                  <a:solidFill>
                    <a:srgbClr val="C00000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만 개비</a:t>
              </a:r>
            </a:p>
          </p:txBody>
        </p:sp>
        <p:pic>
          <p:nvPicPr>
            <p:cNvPr id="10" name="Object 17">
              <a:extLst>
                <a:ext uri="{FF2B5EF4-FFF2-40B4-BE49-F238E27FC236}">
                  <a16:creationId xmlns:a16="http://schemas.microsoft.com/office/drawing/2014/main" id="{A2648F03-39D2-BD6A-8B55-8B17BFEEE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5495" y="9737137"/>
              <a:ext cx="4080178" cy="35065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37DEE1D-A5AF-77DF-463A-491E3148B317}"/>
              </a:ext>
            </a:extLst>
          </p:cNvPr>
          <p:cNvSpPr txBox="1"/>
          <p:nvPr/>
        </p:nvSpPr>
        <p:spPr>
          <a:xfrm>
            <a:off x="740646" y="5477013"/>
            <a:ext cx="9901954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r>
              <a:rPr lang="ko-KR" altLang="en-US" sz="72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년에</a:t>
            </a:r>
            <a:r>
              <a:rPr lang="ko-KR" altLang="en-US" sz="8800" dirty="0">
                <a:solidFill>
                  <a:srgbClr val="FF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9600" dirty="0">
                <a:solidFill>
                  <a:srgbClr val="C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45</a:t>
            </a:r>
            <a:r>
              <a:rPr lang="ko-KR" altLang="en-US" sz="9600" dirty="0">
                <a:solidFill>
                  <a:srgbClr val="C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억 개비</a:t>
            </a:r>
            <a:endParaRPr lang="ko-KR" altLang="en-US" sz="8800" dirty="0">
              <a:solidFill>
                <a:srgbClr val="C0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9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3A438-93A8-365F-6F6A-295D052D755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258BF1-F472-0B5A-95FE-590B728284FD}"/>
              </a:ext>
            </a:extLst>
          </p:cNvPr>
          <p:cNvSpPr txBox="1"/>
          <p:nvPr/>
        </p:nvSpPr>
        <p:spPr>
          <a:xfrm>
            <a:off x="12061224" y="2887969"/>
            <a:ext cx="248935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디바이스의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개폐부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FD7FA7D-8991-8645-9128-63E2D43B2071}"/>
              </a:ext>
            </a:extLst>
          </p:cNvPr>
          <p:cNvGrpSpPr/>
          <p:nvPr/>
        </p:nvGrpSpPr>
        <p:grpSpPr>
          <a:xfrm>
            <a:off x="4419600" y="2500391"/>
            <a:ext cx="2498169" cy="5286218"/>
            <a:chOff x="10812423" y="2527419"/>
            <a:chExt cx="2498169" cy="528621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EB28C1-31C4-EABF-C278-AB58ABF07B54}"/>
                </a:ext>
              </a:extLst>
            </p:cNvPr>
            <p:cNvGrpSpPr/>
            <p:nvPr/>
          </p:nvGrpSpPr>
          <p:grpSpPr>
            <a:xfrm>
              <a:off x="10812423" y="2781300"/>
              <a:ext cx="2498169" cy="5032337"/>
              <a:chOff x="7877545" y="2696520"/>
              <a:chExt cx="2498169" cy="5032337"/>
            </a:xfrm>
          </p:grpSpPr>
          <p:grpSp>
            <p:nvGrpSpPr>
              <p:cNvPr id="24" name="그룹 1006">
                <a:extLst>
                  <a:ext uri="{FF2B5EF4-FFF2-40B4-BE49-F238E27FC236}">
                    <a16:creationId xmlns:a16="http://schemas.microsoft.com/office/drawing/2014/main" id="{0BB2C6A5-4DA5-353B-0C99-948831801BC8}"/>
                  </a:ext>
                </a:extLst>
              </p:cNvPr>
              <p:cNvGrpSpPr/>
              <p:nvPr/>
            </p:nvGrpSpPr>
            <p:grpSpPr>
              <a:xfrm>
                <a:off x="7877545" y="2696520"/>
                <a:ext cx="2498169" cy="5032337"/>
                <a:chOff x="14012834" y="3298153"/>
                <a:chExt cx="2064603" cy="4158956"/>
              </a:xfrm>
            </p:grpSpPr>
            <p:pic>
              <p:nvPicPr>
                <p:cNvPr id="26" name="Object 24">
                  <a:extLst>
                    <a:ext uri="{FF2B5EF4-FFF2-40B4-BE49-F238E27FC236}">
                      <a16:creationId xmlns:a16="http://schemas.microsoft.com/office/drawing/2014/main" id="{6F72D50F-FD31-8C71-92BB-037DAB432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4012834" y="3298153"/>
                  <a:ext cx="2064603" cy="4158956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104F59D-794C-904B-D3DB-8B8D49571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93949" y="4525706"/>
                <a:ext cx="558829" cy="590580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E31081-4D9E-0863-E96B-761F37DC9866}"/>
                </a:ext>
              </a:extLst>
            </p:cNvPr>
            <p:cNvSpPr txBox="1"/>
            <p:nvPr/>
          </p:nvSpPr>
          <p:spPr>
            <a:xfrm>
              <a:off x="11193423" y="2527419"/>
              <a:ext cx="1870285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디바이스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BB667D9-BD1A-6724-83D3-114529685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" r="5195"/>
          <a:stretch/>
        </p:blipFill>
        <p:spPr>
          <a:xfrm>
            <a:off x="11905869" y="3533489"/>
            <a:ext cx="2800059" cy="32200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BAA84E-3A7B-2086-B732-06C44E9C4624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개폐부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0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3A438-93A8-365F-6F6A-295D052D755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15E200-700C-96C6-1A26-814F8627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14" y="3390900"/>
            <a:ext cx="7623971" cy="370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539933-3CCE-0A44-4A02-DB36DCAAA501}"/>
              </a:ext>
            </a:extLst>
          </p:cNvPr>
          <p:cNvSpPr txBox="1"/>
          <p:nvPr/>
        </p:nvSpPr>
        <p:spPr>
          <a:xfrm>
            <a:off x="7361299" y="7505700"/>
            <a:ext cx="3565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LED &amp; CDS(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빛의 세기를 측정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4D4E4-ED04-EEBD-8815-42A6BC93DFEE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판별부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물체 인식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8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3A438-93A8-365F-6F6A-295D052D755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39933-3CCE-0A44-4A02-DB36DCAAA501}"/>
              </a:ext>
            </a:extLst>
          </p:cNvPr>
          <p:cNvSpPr txBox="1"/>
          <p:nvPr/>
        </p:nvSpPr>
        <p:spPr>
          <a:xfrm>
            <a:off x="7315200" y="7505700"/>
            <a:ext cx="3712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공기질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센서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비접촉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온도 센서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4D4E4-ED04-EEBD-8815-42A6BC93DFEE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판별부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판별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150533-6E0B-7DD7-D370-E5F7C566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238" y="3155888"/>
            <a:ext cx="7511521" cy="39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67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3A438-93A8-365F-6F6A-295D052D755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개발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39933-3CCE-0A44-4A02-DB36DCAAA501}"/>
              </a:ext>
            </a:extLst>
          </p:cNvPr>
          <p:cNvSpPr txBox="1"/>
          <p:nvPr/>
        </p:nvSpPr>
        <p:spPr>
          <a:xfrm>
            <a:off x="8001000" y="7505700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담배와 쓰레기 구분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4D4E4-ED04-EEBD-8815-42A6BC93DFEE}"/>
              </a:ext>
            </a:extLst>
          </p:cNvPr>
          <p:cNvSpPr txBox="1"/>
          <p:nvPr/>
        </p:nvSpPr>
        <p:spPr>
          <a:xfrm>
            <a:off x="4572000" y="14119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판별부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구분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8100FB-CBE6-CD49-E2D5-87B3AEE50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919" y="3162759"/>
            <a:ext cx="4532163" cy="39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08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AABA6D-26B3-F4DA-7DF8-0F030EC4D998}"/>
              </a:ext>
            </a:extLst>
          </p:cNvPr>
          <p:cNvSpPr txBox="1"/>
          <p:nvPr/>
        </p:nvSpPr>
        <p:spPr>
          <a:xfrm>
            <a:off x="4572000" y="4533900"/>
            <a:ext cx="9144000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 시연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623A6-A40E-C3CD-3FA4-A89BFDA50DDF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3.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시연</a:t>
            </a:r>
          </a:p>
        </p:txBody>
      </p:sp>
    </p:spTree>
    <p:extLst>
      <p:ext uri="{BB962C8B-B14F-4D97-AF65-F5344CB8AC3E}">
        <p14:creationId xmlns:p14="http://schemas.microsoft.com/office/powerpoint/2010/main" val="2296039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E791B56-EF45-7BA3-264C-0DD53D148DE2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3.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시연</a:t>
            </a:r>
          </a:p>
        </p:txBody>
      </p:sp>
      <p:pic>
        <p:nvPicPr>
          <p:cNvPr id="11" name="login">
            <a:hlinkClick r:id="" action="ppaction://media"/>
            <a:extLst>
              <a:ext uri="{FF2B5EF4-FFF2-40B4-BE49-F238E27FC236}">
                <a16:creationId xmlns:a16="http://schemas.microsoft.com/office/drawing/2014/main" id="{B78608B9-AA46-6E5F-18C1-E9D09D9BF9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33500"/>
            <a:ext cx="3657600" cy="8001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AB3CB4-2697-82B8-CBBC-DD127BDF2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58" y="1028700"/>
            <a:ext cx="3982684" cy="86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3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E525EE-E08C-D076-E6FA-2FFCC6A921E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3.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시연</a:t>
            </a:r>
          </a:p>
        </p:txBody>
      </p:sp>
      <p:pic>
        <p:nvPicPr>
          <p:cNvPr id="9" name="main">
            <a:hlinkClick r:id="" action="ppaction://media"/>
            <a:extLst>
              <a:ext uri="{FF2B5EF4-FFF2-40B4-BE49-F238E27FC236}">
                <a16:creationId xmlns:a16="http://schemas.microsoft.com/office/drawing/2014/main" id="{474E60E6-CAC9-E71D-1046-A004A2E0A9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1333500"/>
            <a:ext cx="3657600" cy="8001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F9A59F-DB36-219A-4C51-35F67C080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58" y="1028700"/>
            <a:ext cx="3982684" cy="86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5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FCA816-D2F8-5C3F-27FE-BFA856D1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29" y="1790700"/>
            <a:ext cx="4267741" cy="6219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EEF44-1AD2-7E23-D7A9-02900464A41D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현황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3.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 시연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B5E1C-C60A-F512-FAE0-5E9DDB197DCE}"/>
              </a:ext>
            </a:extLst>
          </p:cNvPr>
          <p:cNvSpPr txBox="1"/>
          <p:nvPr/>
        </p:nvSpPr>
        <p:spPr>
          <a:xfrm>
            <a:off x="8233334" y="8191500"/>
            <a:ext cx="1821331" cy="1148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3D </a:t>
            </a:r>
            <a:r>
              <a:rPr lang="ko-KR" altLang="en-US" sz="28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모델링</a:t>
            </a:r>
            <a:endParaRPr lang="en-US" altLang="ko-KR" sz="28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개폐부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판별부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296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DC77FA-BB1D-5ECD-3F8F-66821F5651CE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4122C-8510-59B4-0804-79A6849E9968}"/>
              </a:ext>
            </a:extLst>
          </p:cNvPr>
          <p:cNvSpPr txBox="1"/>
          <p:nvPr/>
        </p:nvSpPr>
        <p:spPr>
          <a:xfrm>
            <a:off x="2819400" y="4000500"/>
            <a:ext cx="12649200" cy="1897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03. </a:t>
            </a:r>
            <a:r>
              <a:rPr lang="ko-KR" altLang="en-US" sz="88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향후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BACDC-46B4-09A7-5C0B-5EBD5B5A4B25}"/>
              </a:ext>
            </a:extLst>
          </p:cNvPr>
          <p:cNvSpPr txBox="1"/>
          <p:nvPr/>
        </p:nvSpPr>
        <p:spPr>
          <a:xfrm>
            <a:off x="10794999" y="8894234"/>
            <a:ext cx="67056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저희 팀의 앞으로의 계획입니다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 descr="어두운이(가) 표시된 사진&#10;&#10;자동 생성된 설명">
            <a:extLst>
              <a:ext uri="{FF2B5EF4-FFF2-40B4-BE49-F238E27FC236}">
                <a16:creationId xmlns:a16="http://schemas.microsoft.com/office/drawing/2014/main" id="{633AEF73-390A-5126-DCE3-DB33CD7B46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42" y="34892"/>
            <a:ext cx="10162315" cy="101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94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03A22-134B-7DED-5245-C8FBFC921CD5}"/>
              </a:ext>
            </a:extLst>
          </p:cNvPr>
          <p:cNvSpPr txBox="1"/>
          <p:nvPr/>
        </p:nvSpPr>
        <p:spPr>
          <a:xfrm>
            <a:off x="4572000" y="4533900"/>
            <a:ext cx="9144000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웹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32148-F9A8-787D-F10D-AB09E5A4381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</a:p>
        </p:txBody>
      </p:sp>
    </p:spTree>
    <p:extLst>
      <p:ext uri="{BB962C8B-B14F-4D97-AF65-F5344CB8AC3E}">
        <p14:creationId xmlns:p14="http://schemas.microsoft.com/office/powerpoint/2010/main" val="317474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잔디, 실외, 녹색, 돌이(가) 표시된 사진&#10;&#10;자동 생성된 설명">
            <a:extLst>
              <a:ext uri="{FF2B5EF4-FFF2-40B4-BE49-F238E27FC236}">
                <a16:creationId xmlns:a16="http://schemas.microsoft.com/office/drawing/2014/main" id="{62B6158C-986B-66DD-F921-5BFC11390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95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6A309E-A216-05C3-2BD0-BB9A73C09A9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5CF19-3E3A-6C84-7F6B-47A7743DCC7E}"/>
              </a:ext>
            </a:extLst>
          </p:cNvPr>
          <p:cNvSpPr txBox="1"/>
          <p:nvPr/>
        </p:nvSpPr>
        <p:spPr>
          <a:xfrm>
            <a:off x="838200" y="1181100"/>
            <a:ext cx="13487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 의도</a:t>
            </a: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ABEF2AB7-BEC3-87C5-6629-BD075D328F32}"/>
              </a:ext>
            </a:extLst>
          </p:cNvPr>
          <p:cNvGrpSpPr/>
          <p:nvPr/>
        </p:nvGrpSpPr>
        <p:grpSpPr>
          <a:xfrm>
            <a:off x="914400" y="1027043"/>
            <a:ext cx="2934251" cy="49570"/>
            <a:chOff x="1527022" y="1972150"/>
            <a:chExt cx="2934251" cy="49570"/>
          </a:xfrm>
        </p:grpSpPr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3EEB994B-31A4-31CB-D961-86C0D95A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527022" y="1972150"/>
              <a:ext cx="2934251" cy="49570"/>
            </a:xfrm>
            <a:prstGeom prst="rect">
              <a:avLst/>
            </a:prstGeom>
          </p:spPr>
        </p:pic>
      </p:grpSp>
      <p:pic>
        <p:nvPicPr>
          <p:cNvPr id="10" name="Object 17">
            <a:extLst>
              <a:ext uri="{FF2B5EF4-FFF2-40B4-BE49-F238E27FC236}">
                <a16:creationId xmlns:a16="http://schemas.microsoft.com/office/drawing/2014/main" id="{F39D3181-7FF3-5239-C829-EBAC1D5D0E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05495" y="9737137"/>
            <a:ext cx="4080178" cy="350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01478-6A9C-03F2-B79C-23D3D6FD3F24}"/>
              </a:ext>
            </a:extLst>
          </p:cNvPr>
          <p:cNvSpPr txBox="1"/>
          <p:nvPr/>
        </p:nvSpPr>
        <p:spPr>
          <a:xfrm>
            <a:off x="529354" y="3974077"/>
            <a:ext cx="17229292" cy="233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국내 하루 평균 하수구를 통해 바다에 유입되는 담배꽁초 </a:t>
            </a:r>
            <a:endParaRPr lang="en-US" altLang="ko-KR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6000" dirty="0">
                <a:solidFill>
                  <a:srgbClr val="C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232</a:t>
            </a:r>
            <a:r>
              <a:rPr lang="ko-KR" altLang="en-US" sz="6000" dirty="0">
                <a:solidFill>
                  <a:srgbClr val="C000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만 개비 </a:t>
            </a:r>
            <a:endParaRPr lang="en-US" altLang="ko-KR" sz="6000" dirty="0">
              <a:solidFill>
                <a:srgbClr val="C000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908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0CDC33-5A8E-9F7E-23CB-50A23B5CFA0F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29E3FE-91CD-92AF-AC59-E8DC5E0D6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75" y="1457135"/>
            <a:ext cx="7791850" cy="737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74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F4A9E2-8ACE-F2B3-BC3F-26DF536A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60" y="2822501"/>
            <a:ext cx="16378480" cy="4641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605AE-F66B-1664-55F9-7BE9DAAFAA4C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</a:p>
        </p:txBody>
      </p:sp>
    </p:spTree>
    <p:extLst>
      <p:ext uri="{BB962C8B-B14F-4D97-AF65-F5344CB8AC3E}">
        <p14:creationId xmlns:p14="http://schemas.microsoft.com/office/powerpoint/2010/main" val="3926009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E1093B-5E60-CCC3-6F87-30C01EDA0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628900"/>
            <a:ext cx="16383000" cy="5223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0A928D-90A5-9731-7DEA-06B49BDF7B3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</a:t>
            </a:r>
          </a:p>
        </p:txBody>
      </p:sp>
    </p:spTree>
    <p:extLst>
      <p:ext uri="{BB962C8B-B14F-4D97-AF65-F5344CB8AC3E}">
        <p14:creationId xmlns:p14="http://schemas.microsoft.com/office/powerpoint/2010/main" val="3162052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03A22-134B-7DED-5245-C8FBFC921CD5}"/>
              </a:ext>
            </a:extLst>
          </p:cNvPr>
          <p:cNvSpPr txBox="1"/>
          <p:nvPr/>
        </p:nvSpPr>
        <p:spPr>
          <a:xfrm>
            <a:off x="4572000" y="4533900"/>
            <a:ext cx="9144000" cy="99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임베디드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32148-F9A8-787D-F10D-AB09E5A4381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임베디드</a:t>
            </a:r>
          </a:p>
        </p:txBody>
      </p:sp>
    </p:spTree>
    <p:extLst>
      <p:ext uri="{BB962C8B-B14F-4D97-AF65-F5344CB8AC3E}">
        <p14:creationId xmlns:p14="http://schemas.microsoft.com/office/powerpoint/2010/main" val="1447205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48FD23-31F7-A657-2DFC-EF885EC1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40" y="1279112"/>
            <a:ext cx="5839519" cy="7728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C2D36-8142-8A6C-716C-F25C105433F8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임베디드</a:t>
            </a:r>
          </a:p>
        </p:txBody>
      </p:sp>
    </p:spTree>
    <p:extLst>
      <p:ext uri="{BB962C8B-B14F-4D97-AF65-F5344CB8AC3E}">
        <p14:creationId xmlns:p14="http://schemas.microsoft.com/office/powerpoint/2010/main" val="4026678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8757E5-5D61-25C5-4DBF-08EC9E1663ED}"/>
              </a:ext>
            </a:extLst>
          </p:cNvPr>
          <p:cNvSpPr txBox="1"/>
          <p:nvPr/>
        </p:nvSpPr>
        <p:spPr>
          <a:xfrm>
            <a:off x="762000" y="8644299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분리부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3D Modelling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A0929E-92E6-20C5-DB82-EB4C29D64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25" y="2933700"/>
            <a:ext cx="3236151" cy="4716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E584E-0522-1BAE-0A75-4760B6BE1211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향후 계획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임베디드</a:t>
            </a:r>
          </a:p>
        </p:txBody>
      </p:sp>
      <p:pic>
        <p:nvPicPr>
          <p:cNvPr id="1026" name="Picture 2" descr="Impression 3d png » PNG Image">
            <a:extLst>
              <a:ext uri="{FF2B5EF4-FFF2-40B4-BE49-F238E27FC236}">
                <a16:creationId xmlns:a16="http://schemas.microsoft.com/office/drawing/2014/main" id="{BEB23063-DF01-5E1B-8D11-1A4A1294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5814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62AA7-484C-168F-CB59-8CC0C3842AF6}"/>
              </a:ext>
            </a:extLst>
          </p:cNvPr>
          <p:cNvSpPr txBox="1"/>
          <p:nvPr/>
        </p:nvSpPr>
        <p:spPr>
          <a:xfrm>
            <a:off x="5181600" y="8644298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3D Printing</a:t>
            </a:r>
          </a:p>
        </p:txBody>
      </p:sp>
      <p:pic>
        <p:nvPicPr>
          <p:cNvPr id="1028" name="Picture 4" descr="조립 - 무료 산업개 아이콘">
            <a:extLst>
              <a:ext uri="{FF2B5EF4-FFF2-40B4-BE49-F238E27FC236}">
                <a16:creationId xmlns:a16="http://schemas.microsoft.com/office/drawing/2014/main" id="{6CDEA91B-321C-27EC-E432-8228D1808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79" y="38481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129EA6-E6C0-0A61-E205-7F2F437C513C}"/>
              </a:ext>
            </a:extLst>
          </p:cNvPr>
          <p:cNvSpPr txBox="1"/>
          <p:nvPr/>
        </p:nvSpPr>
        <p:spPr>
          <a:xfrm>
            <a:off x="9619593" y="8644298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하드웨어 및 센서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Assembly</a:t>
            </a:r>
          </a:p>
        </p:txBody>
      </p:sp>
      <p:pic>
        <p:nvPicPr>
          <p:cNvPr id="1030" name="Picture 6" descr="테스트 - 무료 교육개 아이콘">
            <a:extLst>
              <a:ext uri="{FF2B5EF4-FFF2-40B4-BE49-F238E27FC236}">
                <a16:creationId xmlns:a16="http://schemas.microsoft.com/office/drawing/2014/main" id="{1ED22293-74E6-A6CC-D337-C9E6F944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7152" y="3314700"/>
            <a:ext cx="3954098" cy="395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A03EE-702C-96D5-5686-465471F52695}"/>
              </a:ext>
            </a:extLst>
          </p:cNvPr>
          <p:cNvSpPr txBox="1"/>
          <p:nvPr/>
        </p:nvSpPr>
        <p:spPr>
          <a:xfrm>
            <a:off x="13944600" y="8627218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센서 및 모터 구동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988E08F-3326-EEF5-8829-FDD73B7EFD3D}"/>
              </a:ext>
            </a:extLst>
          </p:cNvPr>
          <p:cNvSpPr/>
          <p:nvPr/>
        </p:nvSpPr>
        <p:spPr>
          <a:xfrm>
            <a:off x="4876800" y="5448300"/>
            <a:ext cx="609600" cy="46160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62C74F9-F576-6781-F58C-16BC6BBC20DC}"/>
              </a:ext>
            </a:extLst>
          </p:cNvPr>
          <p:cNvSpPr/>
          <p:nvPr/>
        </p:nvSpPr>
        <p:spPr>
          <a:xfrm>
            <a:off x="9328728" y="5448300"/>
            <a:ext cx="609600" cy="46160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ABC5658-7DDD-C3D7-4AEF-2CD5218DBB24}"/>
              </a:ext>
            </a:extLst>
          </p:cNvPr>
          <p:cNvSpPr/>
          <p:nvPr/>
        </p:nvSpPr>
        <p:spPr>
          <a:xfrm>
            <a:off x="13582230" y="5326794"/>
            <a:ext cx="609600" cy="46160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565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어두운이(가) 표시된 사진&#10;&#10;자동 생성된 설명">
            <a:extLst>
              <a:ext uri="{FF2B5EF4-FFF2-40B4-BE49-F238E27FC236}">
                <a16:creationId xmlns:a16="http://schemas.microsoft.com/office/drawing/2014/main" id="{5136BADD-E0E1-F733-3646-349A195E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42" y="34892"/>
            <a:ext cx="10162315" cy="10162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F8AD19-66C4-103B-9910-FDF346E9F629}"/>
              </a:ext>
            </a:extLst>
          </p:cNvPr>
          <p:cNvSpPr txBox="1"/>
          <p:nvPr/>
        </p:nvSpPr>
        <p:spPr>
          <a:xfrm>
            <a:off x="4113657" y="3729722"/>
            <a:ext cx="100584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담배꽁초 처리 플랫폼</a:t>
            </a:r>
            <a:endParaRPr lang="en-US" altLang="ko-KR" sz="5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1150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EcoWon</a:t>
            </a:r>
            <a:endParaRPr lang="ko-KR" altLang="en-US" sz="115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530D-F8A6-8264-CC76-29359812B29D}"/>
              </a:ext>
            </a:extLst>
          </p:cNvPr>
          <p:cNvSpPr txBox="1"/>
          <p:nvPr/>
        </p:nvSpPr>
        <p:spPr>
          <a:xfrm>
            <a:off x="2400700" y="1181100"/>
            <a:ext cx="13487400" cy="1292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광주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C106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김도원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김강현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권덕민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윤성한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유승우 정혜원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5" name="그룹 1004">
            <a:extLst>
              <a:ext uri="{FF2B5EF4-FFF2-40B4-BE49-F238E27FC236}">
                <a16:creationId xmlns:a16="http://schemas.microsoft.com/office/drawing/2014/main" id="{43B3D44C-F172-42B6-4230-1FA7916DEA9B}"/>
              </a:ext>
            </a:extLst>
          </p:cNvPr>
          <p:cNvGrpSpPr/>
          <p:nvPr/>
        </p:nvGrpSpPr>
        <p:grpSpPr>
          <a:xfrm>
            <a:off x="7676799" y="1027043"/>
            <a:ext cx="2934251" cy="49570"/>
            <a:chOff x="1527022" y="1972150"/>
            <a:chExt cx="2934251" cy="49570"/>
          </a:xfrm>
        </p:grpSpPr>
        <p:pic>
          <p:nvPicPr>
            <p:cNvPr id="6" name="Object 11">
              <a:extLst>
                <a:ext uri="{FF2B5EF4-FFF2-40B4-BE49-F238E27FC236}">
                  <a16:creationId xmlns:a16="http://schemas.microsoft.com/office/drawing/2014/main" id="{F8C80C2C-3CC5-8007-5D9B-5678D7738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527022" y="1972150"/>
              <a:ext cx="2934251" cy="4957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294F90-9196-AAD0-1EEC-CC321021D4B5}"/>
              </a:ext>
            </a:extLst>
          </p:cNvPr>
          <p:cNvSpPr txBox="1"/>
          <p:nvPr/>
        </p:nvSpPr>
        <p:spPr>
          <a:xfrm>
            <a:off x="7809357" y="88442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끝까지 가</a:t>
            </a:r>
          </a:p>
        </p:txBody>
      </p:sp>
    </p:spTree>
    <p:extLst>
      <p:ext uri="{BB962C8B-B14F-4D97-AF65-F5344CB8AC3E}">
        <p14:creationId xmlns:p14="http://schemas.microsoft.com/office/powerpoint/2010/main" val="63651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B6F5A89-D209-7D9B-B471-6B71AFF6D27E}"/>
              </a:ext>
            </a:extLst>
          </p:cNvPr>
          <p:cNvGrpSpPr/>
          <p:nvPr/>
        </p:nvGrpSpPr>
        <p:grpSpPr>
          <a:xfrm>
            <a:off x="3385381" y="2933700"/>
            <a:ext cx="11517237" cy="2598527"/>
            <a:chOff x="3549087" y="3844236"/>
            <a:chExt cx="11517237" cy="2598527"/>
          </a:xfrm>
        </p:grpSpPr>
        <p:grpSp>
          <p:nvGrpSpPr>
            <p:cNvPr id="2" name="그룹 1012">
              <a:extLst>
                <a:ext uri="{FF2B5EF4-FFF2-40B4-BE49-F238E27FC236}">
                  <a16:creationId xmlns:a16="http://schemas.microsoft.com/office/drawing/2014/main" id="{63707799-063E-D4C1-13EC-F1460AA1FAD2}"/>
                </a:ext>
              </a:extLst>
            </p:cNvPr>
            <p:cNvGrpSpPr/>
            <p:nvPr/>
          </p:nvGrpSpPr>
          <p:grpSpPr>
            <a:xfrm>
              <a:off x="3549087" y="4161369"/>
              <a:ext cx="1893425" cy="1893425"/>
              <a:chOff x="8163135" y="1954592"/>
              <a:chExt cx="1721295" cy="1721295"/>
            </a:xfrm>
          </p:grpSpPr>
          <p:pic>
            <p:nvPicPr>
              <p:cNvPr id="3" name="Object 39">
                <a:extLst>
                  <a:ext uri="{FF2B5EF4-FFF2-40B4-BE49-F238E27FC236}">
                    <a16:creationId xmlns:a16="http://schemas.microsoft.com/office/drawing/2014/main" id="{C36B14CB-D95C-6B23-AD44-D1740FAD1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163135" y="1954592"/>
                <a:ext cx="1721295" cy="1721295"/>
              </a:xfrm>
              <a:prstGeom prst="rect">
                <a:avLst/>
              </a:prstGeom>
            </p:spPr>
          </p:pic>
        </p:grpSp>
        <p:grpSp>
          <p:nvGrpSpPr>
            <p:cNvPr id="4" name="그룹 1013">
              <a:extLst>
                <a:ext uri="{FF2B5EF4-FFF2-40B4-BE49-F238E27FC236}">
                  <a16:creationId xmlns:a16="http://schemas.microsoft.com/office/drawing/2014/main" id="{2426F836-21D0-A51A-A581-F5E150A023C3}"/>
                </a:ext>
              </a:extLst>
            </p:cNvPr>
            <p:cNvGrpSpPr/>
            <p:nvPr/>
          </p:nvGrpSpPr>
          <p:grpSpPr>
            <a:xfrm>
              <a:off x="8162643" y="3880151"/>
              <a:ext cx="1962714" cy="2455859"/>
              <a:chOff x="8015200" y="3764645"/>
              <a:chExt cx="1962714" cy="2455859"/>
            </a:xfrm>
          </p:grpSpPr>
          <p:pic>
            <p:nvPicPr>
              <p:cNvPr id="5" name="Object 42">
                <a:extLst>
                  <a:ext uri="{FF2B5EF4-FFF2-40B4-BE49-F238E27FC236}">
                    <a16:creationId xmlns:a16="http://schemas.microsoft.com/office/drawing/2014/main" id="{AB539854-43A2-51FE-F989-467DE88C4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15200" y="3764645"/>
                <a:ext cx="1962714" cy="2455859"/>
              </a:xfrm>
              <a:prstGeom prst="rect">
                <a:avLst/>
              </a:prstGeom>
            </p:spPr>
          </p:pic>
        </p:grpSp>
        <p:grpSp>
          <p:nvGrpSpPr>
            <p:cNvPr id="6" name="그룹 1014">
              <a:extLst>
                <a:ext uri="{FF2B5EF4-FFF2-40B4-BE49-F238E27FC236}">
                  <a16:creationId xmlns:a16="http://schemas.microsoft.com/office/drawing/2014/main" id="{2DAED3E3-7226-E305-1B5E-69C123FA57AF}"/>
                </a:ext>
              </a:extLst>
            </p:cNvPr>
            <p:cNvGrpSpPr/>
            <p:nvPr/>
          </p:nvGrpSpPr>
          <p:grpSpPr>
            <a:xfrm>
              <a:off x="12518074" y="3844236"/>
              <a:ext cx="2548250" cy="2598527"/>
              <a:chOff x="7991411" y="6563005"/>
              <a:chExt cx="2105992" cy="1952312"/>
            </a:xfrm>
          </p:grpSpPr>
          <p:pic>
            <p:nvPicPr>
              <p:cNvPr id="7" name="Object 45">
                <a:extLst>
                  <a:ext uri="{FF2B5EF4-FFF2-40B4-BE49-F238E27FC236}">
                    <a16:creationId xmlns:a16="http://schemas.microsoft.com/office/drawing/2014/main" id="{78BFEF48-FE3E-4DC7-421F-609B0A70B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1411" y="6563005"/>
                <a:ext cx="2105992" cy="1952312"/>
              </a:xfrm>
              <a:prstGeom prst="rect">
                <a:avLst/>
              </a:prstGeom>
            </p:spPr>
          </p:pic>
        </p:grpSp>
      </p:grpSp>
      <p:pic>
        <p:nvPicPr>
          <p:cNvPr id="9" name="Object 16">
            <a:extLst>
              <a:ext uri="{FF2B5EF4-FFF2-40B4-BE49-F238E27FC236}">
                <a16:creationId xmlns:a16="http://schemas.microsoft.com/office/drawing/2014/main" id="{F17986BF-8922-3580-1CBF-DCF65533EEB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3847" y="9833144"/>
            <a:ext cx="1673293" cy="350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42C483-19AE-9115-EE11-2DB6E3736A2D}"/>
              </a:ext>
            </a:extLst>
          </p:cNvPr>
          <p:cNvSpPr txBox="1"/>
          <p:nvPr/>
        </p:nvSpPr>
        <p:spPr>
          <a:xfrm>
            <a:off x="3435378" y="7593628"/>
            <a:ext cx="11417244" cy="1661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필터는 미세플라스틱으로 분해되어 다양한 형태로 보존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매주 약 플라스틱 카드 한 개 분량을 섭취</a:t>
            </a:r>
            <a:endParaRPr lang="en-US" altLang="ko-KR" sz="3600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36141B-2C0B-52AC-75B4-82C9C6612730}"/>
              </a:ext>
            </a:extLst>
          </p:cNvPr>
          <p:cNvSpPr txBox="1"/>
          <p:nvPr/>
        </p:nvSpPr>
        <p:spPr>
          <a:xfrm>
            <a:off x="838200" y="1181100"/>
            <a:ext cx="13487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251044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3B3D08-7E1C-C69B-819B-D9A5EB641ECE}"/>
              </a:ext>
            </a:extLst>
          </p:cNvPr>
          <p:cNvSpPr txBox="1"/>
          <p:nvPr/>
        </p:nvSpPr>
        <p:spPr>
          <a:xfrm>
            <a:off x="4572000" y="3924300"/>
            <a:ext cx="9144000" cy="1605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어떻게 이 문제를 해결할 수 있을까</a:t>
            </a:r>
            <a:r>
              <a:rPr lang="en-US" altLang="ko-KR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B5AE2-6E9C-50C6-64E9-3DC45FC05470}"/>
              </a:ext>
            </a:extLst>
          </p:cNvPr>
          <p:cNvSpPr txBox="1"/>
          <p:nvPr/>
        </p:nvSpPr>
        <p:spPr>
          <a:xfrm>
            <a:off x="838200" y="1181100"/>
            <a:ext cx="13487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 의도</a:t>
            </a:r>
          </a:p>
        </p:txBody>
      </p:sp>
    </p:spTree>
    <p:extLst>
      <p:ext uri="{BB962C8B-B14F-4D97-AF65-F5344CB8AC3E}">
        <p14:creationId xmlns:p14="http://schemas.microsoft.com/office/powerpoint/2010/main" val="200871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AAA9337-A15D-2714-0F01-C6EC3F5F09A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A1572F-1830-E199-0DC3-AC9238AA2D9A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 의도</a:t>
            </a:r>
          </a:p>
        </p:txBody>
      </p:sp>
      <p:pic>
        <p:nvPicPr>
          <p:cNvPr id="3" name="그림 2" descr="어두운이(가) 표시된 사진&#10;&#10;자동 생성된 설명">
            <a:extLst>
              <a:ext uri="{FF2B5EF4-FFF2-40B4-BE49-F238E27FC236}">
                <a16:creationId xmlns:a16="http://schemas.microsoft.com/office/drawing/2014/main" id="{C72BC4ED-BE02-28A4-1CD0-5472174F0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42" y="34892"/>
            <a:ext cx="10162315" cy="10162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3FEBA1-7255-ECBE-A4E3-981886263125}"/>
              </a:ext>
            </a:extLst>
          </p:cNvPr>
          <p:cNvSpPr txBox="1"/>
          <p:nvPr/>
        </p:nvSpPr>
        <p:spPr>
          <a:xfrm>
            <a:off x="4113657" y="3729722"/>
            <a:ext cx="100584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담배꽁초 처리 플랫폼</a:t>
            </a:r>
            <a:endParaRPr lang="en-US" altLang="ko-KR" sz="5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1150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EcoWon</a:t>
            </a:r>
            <a:endParaRPr lang="ko-KR" altLang="en-US" sz="115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86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5">
            <a:extLst>
              <a:ext uri="{FF2B5EF4-FFF2-40B4-BE49-F238E27FC236}">
                <a16:creationId xmlns:a16="http://schemas.microsoft.com/office/drawing/2014/main" id="{D0191092-90F9-CFCE-2F3B-33A1ADF82E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24272"/>
          <a:stretch/>
        </p:blipFill>
        <p:spPr>
          <a:xfrm>
            <a:off x="914400" y="5137387"/>
            <a:ext cx="8233611" cy="8083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853AB-7EF9-CCFF-24B6-32E1D4095439}"/>
              </a:ext>
            </a:extLst>
          </p:cNvPr>
          <p:cNvSpPr txBox="1"/>
          <p:nvPr/>
        </p:nvSpPr>
        <p:spPr>
          <a:xfrm>
            <a:off x="4648200" y="2270281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담배꽁초의 재활용 절차</a:t>
            </a:r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ABAA0-4C32-80AB-43B2-7185F72649E3}"/>
              </a:ext>
            </a:extLst>
          </p:cNvPr>
          <p:cNvSpPr txBox="1"/>
          <p:nvPr/>
        </p:nvSpPr>
        <p:spPr>
          <a:xfrm>
            <a:off x="10401700" y="5950684"/>
            <a:ext cx="6248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수집</a:t>
            </a:r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담배 꽁초를 모으는 단계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16326-5E0E-FA27-F03D-E43026D624A4}"/>
              </a:ext>
            </a:extLst>
          </p:cNvPr>
          <p:cNvSpPr txBox="1"/>
          <p:nvPr/>
        </p:nvSpPr>
        <p:spPr>
          <a:xfrm>
            <a:off x="4572000" y="3279856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수집 </a:t>
            </a:r>
            <a:r>
              <a:rPr lang="en-US" altLang="ko-KR" sz="3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처리 </a:t>
            </a:r>
            <a:r>
              <a:rPr lang="en-US" altLang="ko-KR" sz="3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변환</a:t>
            </a:r>
            <a:endParaRPr lang="en-US" altLang="ko-KR" sz="3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70C3D-9BB9-4B42-0773-E71252AA2EAB}"/>
              </a:ext>
            </a:extLst>
          </p:cNvPr>
          <p:cNvSpPr txBox="1"/>
          <p:nvPr/>
        </p:nvSpPr>
        <p:spPr>
          <a:xfrm>
            <a:off x="838200" y="1181100"/>
            <a:ext cx="43434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소개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2.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 플로우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75AA9C-6F66-FDBA-ED5C-8DB2B0C84AB2}"/>
              </a:ext>
            </a:extLst>
          </p:cNvPr>
          <p:cNvSpPr/>
          <p:nvPr/>
        </p:nvSpPr>
        <p:spPr>
          <a:xfrm>
            <a:off x="2628900" y="4423990"/>
            <a:ext cx="13030200" cy="200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60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dirty="0" smtClean="0">
            <a:solidFill>
              <a:schemeClr val="bg1"/>
            </a:solidFill>
            <a:latin typeface="에스코어 드림 5 Medium" panose="020B0503030302020204" pitchFamily="34" charset="-127"/>
            <a:ea typeface="에스코어 드림 5 Medium" panose="020B05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1031</Words>
  <Application>Microsoft Office PowerPoint</Application>
  <PresentationFormat>사용자 지정</PresentationFormat>
  <Paragraphs>227</Paragraphs>
  <Slides>56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7" baseType="lpstr">
      <vt:lpstr>Roboto</vt:lpstr>
      <vt:lpstr>에스코어 드림 9 Black</vt:lpstr>
      <vt:lpstr>맑은 고딕</vt:lpstr>
      <vt:lpstr>에스코어 드림 5 Medium</vt:lpstr>
      <vt:lpstr>에스코어 드림 6 Bold</vt:lpstr>
      <vt:lpstr>에스코어 드림 7 ExtraBold</vt:lpstr>
      <vt:lpstr>Arial</vt:lpstr>
      <vt:lpstr>나눔바른고딕OTF</vt:lpstr>
      <vt:lpstr>Calibri</vt:lpstr>
      <vt:lpstr>에스코어 드림 4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권덕민</cp:lastModifiedBy>
  <cp:revision>18</cp:revision>
  <dcterms:created xsi:type="dcterms:W3CDTF">2022-07-30T07:04:25Z</dcterms:created>
  <dcterms:modified xsi:type="dcterms:W3CDTF">2022-07-31T14:02:59Z</dcterms:modified>
</cp:coreProperties>
</file>